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28.jpeg" ContentType="image/jpe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20.png" ContentType="image/png"/>
  <Override PartName="/ppt/media/image15.png" ContentType="image/png"/>
  <Override PartName="/ppt/media/image124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68.jpeg" ContentType="image/jpeg"/>
  <Override PartName="/ppt/media/image157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65.png" ContentType="image/png"/>
  <Override PartName="/ppt/media/image3.png" ContentType="image/png"/>
  <Override PartName="/ppt/media/image100.jpeg" ContentType="image/jpe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16.png" ContentType="image/png"/>
  <Override PartName="/ppt/media/image125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162.png" ContentType="image/png"/>
  <Override PartName="/ppt/media/image36.jpeg" ContentType="image/jpeg"/>
  <Override PartName="/ppt/media/image132.jpeg" ContentType="image/jpe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137.png" ContentType="image/png"/>
  <Override PartName="/ppt/media/image41.png" ContentType="image/png"/>
  <Override PartName="/ppt/media/image139.png" ContentType="image/png"/>
  <Override PartName="/ppt/media/image145.png" ContentType="image/png"/>
  <Override PartName="/ppt/media/image51.png" ContentType="image/png"/>
  <Override PartName="/ppt/media/image149.png" ContentType="image/png"/>
  <Override PartName="/ppt/media/image61.png" ContentType="image/png"/>
  <Override PartName="/ppt/media/image159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28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172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684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28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172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6840" y="20484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23928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2172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684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6"/>
          <p:cNvSpPr>
            <a:spLocks noGrp="1"/>
          </p:cNvSpPr>
          <p:nvPr>
            <p:ph type="body"/>
          </p:nvPr>
        </p:nvSpPr>
        <p:spPr>
          <a:xfrm>
            <a:off x="323928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7"/>
          <p:cNvSpPr>
            <a:spLocks noGrp="1"/>
          </p:cNvSpPr>
          <p:nvPr>
            <p:ph type="body"/>
          </p:nvPr>
        </p:nvSpPr>
        <p:spPr>
          <a:xfrm>
            <a:off x="602172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6840" y="20484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3928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2172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45684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6"/>
          <p:cNvSpPr>
            <a:spLocks noGrp="1"/>
          </p:cNvSpPr>
          <p:nvPr>
            <p:ph type="body"/>
          </p:nvPr>
        </p:nvSpPr>
        <p:spPr>
          <a:xfrm>
            <a:off x="323928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7"/>
          <p:cNvSpPr>
            <a:spLocks noGrp="1"/>
          </p:cNvSpPr>
          <p:nvPr>
            <p:ph type="body"/>
          </p:nvPr>
        </p:nvSpPr>
        <p:spPr>
          <a:xfrm>
            <a:off x="602172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6840" y="20484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323928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2172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45684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body"/>
          </p:nvPr>
        </p:nvSpPr>
        <p:spPr>
          <a:xfrm>
            <a:off x="323928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 type="body"/>
          </p:nvPr>
        </p:nvSpPr>
        <p:spPr>
          <a:xfrm>
            <a:off x="602172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456840" y="20484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6840" y="20484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323928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021720" y="12031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body"/>
          </p:nvPr>
        </p:nvSpPr>
        <p:spPr>
          <a:xfrm>
            <a:off x="45684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body"/>
          </p:nvPr>
        </p:nvSpPr>
        <p:spPr>
          <a:xfrm>
            <a:off x="323928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body"/>
          </p:nvPr>
        </p:nvSpPr>
        <p:spPr>
          <a:xfrm>
            <a:off x="6021720" y="276156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276156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684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2031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6840" y="276156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jpe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slideLayout" Target="../slideLayouts/slideLayout1.xml"/><Relationship Id="rId37" Type="http://schemas.openxmlformats.org/officeDocument/2006/relationships/slideLayout" Target="../slideLayouts/slideLayout2.xml"/><Relationship Id="rId38" Type="http://schemas.openxmlformats.org/officeDocument/2006/relationships/slideLayout" Target="../slideLayouts/slideLayout3.xml"/><Relationship Id="rId39" Type="http://schemas.openxmlformats.org/officeDocument/2006/relationships/slideLayout" Target="../slideLayouts/slideLayout4.xml"/><Relationship Id="rId40" Type="http://schemas.openxmlformats.org/officeDocument/2006/relationships/slideLayout" Target="../slideLayouts/slideLayout5.xml"/><Relationship Id="rId41" Type="http://schemas.openxmlformats.org/officeDocument/2006/relationships/slideLayout" Target="../slideLayouts/slideLayout6.xml"/><Relationship Id="rId42" Type="http://schemas.openxmlformats.org/officeDocument/2006/relationships/slideLayout" Target="../slideLayouts/slideLayout7.xml"/><Relationship Id="rId43" Type="http://schemas.openxmlformats.org/officeDocument/2006/relationships/slideLayout" Target="../slideLayouts/slideLayout8.xml"/><Relationship Id="rId44" Type="http://schemas.openxmlformats.org/officeDocument/2006/relationships/slideLayout" Target="../slideLayouts/slideLayout9.xml"/><Relationship Id="rId45" Type="http://schemas.openxmlformats.org/officeDocument/2006/relationships/slideLayout" Target="../slideLayouts/slideLayout10.xml"/><Relationship Id="rId46" Type="http://schemas.openxmlformats.org/officeDocument/2006/relationships/slideLayout" Target="../slideLayouts/slideLayout11.xml"/><Relationship Id="rId4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27" Type="http://schemas.openxmlformats.org/officeDocument/2006/relationships/image" Target="../media/image60.png"/><Relationship Id="rId28" Type="http://schemas.openxmlformats.org/officeDocument/2006/relationships/image" Target="../media/image61.png"/><Relationship Id="rId29" Type="http://schemas.openxmlformats.org/officeDocument/2006/relationships/image" Target="../media/image62.png"/><Relationship Id="rId30" Type="http://schemas.openxmlformats.org/officeDocument/2006/relationships/image" Target="../media/image63.png"/><Relationship Id="rId31" Type="http://schemas.openxmlformats.org/officeDocument/2006/relationships/image" Target="../media/image64.png"/><Relationship Id="rId32" Type="http://schemas.openxmlformats.org/officeDocument/2006/relationships/image" Target="../media/image65.png"/><Relationship Id="rId33" Type="http://schemas.openxmlformats.org/officeDocument/2006/relationships/image" Target="../media/image66.png"/><Relationship Id="rId34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18.xml"/><Relationship Id="rId40" Type="http://schemas.openxmlformats.org/officeDocument/2006/relationships/slideLayout" Target="../slideLayouts/slideLayout19.xml"/><Relationship Id="rId41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7.png"/><Relationship Id="rId3" Type="http://schemas.openxmlformats.org/officeDocument/2006/relationships/image" Target="../media/image68.jpe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Relationship Id="rId28" Type="http://schemas.openxmlformats.org/officeDocument/2006/relationships/image" Target="../media/image93.png"/><Relationship Id="rId29" Type="http://schemas.openxmlformats.org/officeDocument/2006/relationships/image" Target="../media/image94.png"/><Relationship Id="rId30" Type="http://schemas.openxmlformats.org/officeDocument/2006/relationships/image" Target="../media/image95.png"/><Relationship Id="rId31" Type="http://schemas.openxmlformats.org/officeDocument/2006/relationships/image" Target="../media/image96.png"/><Relationship Id="rId32" Type="http://schemas.openxmlformats.org/officeDocument/2006/relationships/image" Target="../media/image97.png"/><Relationship Id="rId33" Type="http://schemas.openxmlformats.org/officeDocument/2006/relationships/image" Target="../media/image98.png"/><Relationship Id="rId34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30.xml"/><Relationship Id="rId4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33.xml"/><Relationship Id="rId43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35.xml"/><Relationship Id="rId4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9.png"/><Relationship Id="rId3" Type="http://schemas.openxmlformats.org/officeDocument/2006/relationships/image" Target="../media/image100.jpe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openxmlformats.org/officeDocument/2006/relationships/image" Target="../media/image125.png"/><Relationship Id="rId29" Type="http://schemas.openxmlformats.org/officeDocument/2006/relationships/image" Target="../media/image126.png"/><Relationship Id="rId30" Type="http://schemas.openxmlformats.org/officeDocument/2006/relationships/image" Target="../media/image127.png"/><Relationship Id="rId31" Type="http://schemas.openxmlformats.org/officeDocument/2006/relationships/image" Target="../media/image128.png"/><Relationship Id="rId32" Type="http://schemas.openxmlformats.org/officeDocument/2006/relationships/image" Target="../media/image129.png"/><Relationship Id="rId33" Type="http://schemas.openxmlformats.org/officeDocument/2006/relationships/image" Target="../media/image130.png"/><Relationship Id="rId34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1.png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Relationship Id="rId11" Type="http://schemas.openxmlformats.org/officeDocument/2006/relationships/image" Target="../media/image140.png"/><Relationship Id="rId12" Type="http://schemas.openxmlformats.org/officeDocument/2006/relationships/image" Target="../media/image141.png"/><Relationship Id="rId13" Type="http://schemas.openxmlformats.org/officeDocument/2006/relationships/image" Target="../media/image142.png"/><Relationship Id="rId14" Type="http://schemas.openxmlformats.org/officeDocument/2006/relationships/image" Target="../media/image143.png"/><Relationship Id="rId15" Type="http://schemas.openxmlformats.org/officeDocument/2006/relationships/image" Target="../media/image144.png"/><Relationship Id="rId16" Type="http://schemas.openxmlformats.org/officeDocument/2006/relationships/image" Target="../media/image145.png"/><Relationship Id="rId17" Type="http://schemas.openxmlformats.org/officeDocument/2006/relationships/image" Target="../media/image146.png"/><Relationship Id="rId18" Type="http://schemas.openxmlformats.org/officeDocument/2006/relationships/image" Target="../media/image147.png"/><Relationship Id="rId19" Type="http://schemas.openxmlformats.org/officeDocument/2006/relationships/image" Target="../media/image148.png"/><Relationship Id="rId20" Type="http://schemas.openxmlformats.org/officeDocument/2006/relationships/image" Target="../media/image149.png"/><Relationship Id="rId21" Type="http://schemas.openxmlformats.org/officeDocument/2006/relationships/image" Target="../media/image150.png"/><Relationship Id="rId22" Type="http://schemas.openxmlformats.org/officeDocument/2006/relationships/image" Target="../media/image151.png"/><Relationship Id="rId23" Type="http://schemas.openxmlformats.org/officeDocument/2006/relationships/image" Target="../media/image152.png"/><Relationship Id="rId24" Type="http://schemas.openxmlformats.org/officeDocument/2006/relationships/image" Target="../media/image153.png"/><Relationship Id="rId25" Type="http://schemas.openxmlformats.org/officeDocument/2006/relationships/image" Target="../media/image154.png"/><Relationship Id="rId26" Type="http://schemas.openxmlformats.org/officeDocument/2006/relationships/image" Target="../media/image155.png"/><Relationship Id="rId27" Type="http://schemas.openxmlformats.org/officeDocument/2006/relationships/image" Target="../media/image156.png"/><Relationship Id="rId28" Type="http://schemas.openxmlformats.org/officeDocument/2006/relationships/image" Target="../media/image157.png"/><Relationship Id="rId29" Type="http://schemas.openxmlformats.org/officeDocument/2006/relationships/image" Target="../media/image158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1.png"/><Relationship Id="rId33" Type="http://schemas.openxmlformats.org/officeDocument/2006/relationships/image" Target="../media/image162.png"/><Relationship Id="rId34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54;p14" descr=""/>
          <p:cNvPicPr/>
          <p:nvPr/>
        </p:nvPicPr>
        <p:blipFill>
          <a:blip r:embed="rId2"/>
          <a:stretch/>
        </p:blipFill>
        <p:spPr>
          <a:xfrm>
            <a:off x="60120" y="266760"/>
            <a:ext cx="677880" cy="183240"/>
          </a:xfrm>
          <a:prstGeom prst="rect">
            <a:avLst/>
          </a:prstGeom>
          <a:ln>
            <a:noFill/>
          </a:ln>
        </p:spPr>
      </p:pic>
      <p:pic>
        <p:nvPicPr>
          <p:cNvPr id="1" name="Google Shape;55;p14" descr=""/>
          <p:cNvPicPr/>
          <p:nvPr/>
        </p:nvPicPr>
        <p:blipFill>
          <a:blip r:embed="rId3"/>
          <a:stretch/>
        </p:blipFill>
        <p:spPr>
          <a:xfrm>
            <a:off x="1833120" y="4785840"/>
            <a:ext cx="895680" cy="270360"/>
          </a:xfrm>
          <a:prstGeom prst="rect">
            <a:avLst/>
          </a:prstGeom>
          <a:ln>
            <a:noFill/>
          </a:ln>
        </p:spPr>
      </p:pic>
      <p:pic>
        <p:nvPicPr>
          <p:cNvPr id="2" name="Google Shape;56;p14" descr=""/>
          <p:cNvPicPr/>
          <p:nvPr/>
        </p:nvPicPr>
        <p:blipFill>
          <a:blip r:embed="rId4"/>
          <a:stretch/>
        </p:blipFill>
        <p:spPr>
          <a:xfrm>
            <a:off x="953280" y="4785840"/>
            <a:ext cx="838080" cy="270360"/>
          </a:xfrm>
          <a:prstGeom prst="rect">
            <a:avLst/>
          </a:prstGeom>
          <a:ln>
            <a:noFill/>
          </a:ln>
        </p:spPr>
      </p:pic>
      <p:grpSp>
        <p:nvGrpSpPr>
          <p:cNvPr id="3" name="Group 1"/>
          <p:cNvGrpSpPr/>
          <p:nvPr/>
        </p:nvGrpSpPr>
        <p:grpSpPr>
          <a:xfrm>
            <a:off x="412920" y="521280"/>
            <a:ext cx="85680" cy="4266360"/>
            <a:chOff x="412920" y="521280"/>
            <a:chExt cx="85680" cy="4266360"/>
          </a:xfrm>
        </p:grpSpPr>
        <p:pic>
          <p:nvPicPr>
            <p:cNvPr id="4" name="Google Shape;58;p14" descr=""/>
            <p:cNvPicPr/>
            <p:nvPr/>
          </p:nvPicPr>
          <p:blipFill>
            <a:blip r:embed="rId5"/>
            <a:srcRect l="14426" t="-1225" r="22541" b="0"/>
            <a:stretch/>
          </p:blipFill>
          <p:spPr>
            <a:xfrm rot="5400000">
              <a:off x="364680" y="31377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5" name="Google Shape;59;p14" descr=""/>
            <p:cNvPicPr/>
            <p:nvPr/>
          </p:nvPicPr>
          <p:blipFill>
            <a:blip r:embed="rId6"/>
            <a:srcRect l="14426" t="-1225" r="22541" b="0"/>
            <a:stretch/>
          </p:blipFill>
          <p:spPr>
            <a:xfrm rot="5400000">
              <a:off x="364680" y="332172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6" name="Google Shape;60;p14" descr=""/>
            <p:cNvPicPr/>
            <p:nvPr/>
          </p:nvPicPr>
          <p:blipFill>
            <a:blip r:embed="rId7"/>
            <a:srcRect l="14426" t="-1225" r="22541" b="0"/>
            <a:stretch/>
          </p:blipFill>
          <p:spPr>
            <a:xfrm rot="5400000">
              <a:off x="364680" y="350568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Google Shape;61;p14" descr=""/>
            <p:cNvPicPr/>
            <p:nvPr/>
          </p:nvPicPr>
          <p:blipFill>
            <a:blip r:embed="rId8"/>
            <a:srcRect l="14426" t="-1225" r="22541" b="0"/>
            <a:stretch/>
          </p:blipFill>
          <p:spPr>
            <a:xfrm rot="5400000">
              <a:off x="364680" y="368964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8" name="Google Shape;62;p14" descr=""/>
            <p:cNvPicPr/>
            <p:nvPr/>
          </p:nvPicPr>
          <p:blipFill>
            <a:blip r:embed="rId9"/>
            <a:srcRect l="14426" t="-1225" r="22541" b="0"/>
            <a:stretch/>
          </p:blipFill>
          <p:spPr>
            <a:xfrm rot="5400000">
              <a:off x="364680" y="387324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" name="Google Shape;63;p14" descr=""/>
            <p:cNvPicPr/>
            <p:nvPr/>
          </p:nvPicPr>
          <p:blipFill>
            <a:blip r:embed="rId10"/>
            <a:srcRect l="14426" t="-1225" r="22541" b="0"/>
            <a:stretch/>
          </p:blipFill>
          <p:spPr>
            <a:xfrm rot="5400000">
              <a:off x="364680" y="40575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" name="Google Shape;64;p14" descr=""/>
            <p:cNvPicPr/>
            <p:nvPr/>
          </p:nvPicPr>
          <p:blipFill>
            <a:blip r:embed="rId11"/>
            <a:srcRect l="14426" t="-1225" r="22541" b="0"/>
            <a:stretch/>
          </p:blipFill>
          <p:spPr>
            <a:xfrm rot="5400000">
              <a:off x="364680" y="20340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Google Shape;65;p14" descr=""/>
            <p:cNvPicPr/>
            <p:nvPr/>
          </p:nvPicPr>
          <p:blipFill>
            <a:blip r:embed="rId12"/>
            <a:srcRect l="14426" t="-1225" r="22541" b="0"/>
            <a:stretch/>
          </p:blipFill>
          <p:spPr>
            <a:xfrm rot="5400000">
              <a:off x="364680" y="22179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2" name="Google Shape;66;p14" descr=""/>
            <p:cNvPicPr/>
            <p:nvPr/>
          </p:nvPicPr>
          <p:blipFill>
            <a:blip r:embed="rId13"/>
            <a:srcRect l="14426" t="-1225" r="22541" b="0"/>
            <a:stretch/>
          </p:blipFill>
          <p:spPr>
            <a:xfrm rot="5400000">
              <a:off x="364680" y="240192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3" name="Google Shape;67;p14" descr=""/>
            <p:cNvPicPr/>
            <p:nvPr/>
          </p:nvPicPr>
          <p:blipFill>
            <a:blip r:embed="rId14"/>
            <a:srcRect l="14426" t="-1225" r="22541" b="0"/>
            <a:stretch/>
          </p:blipFill>
          <p:spPr>
            <a:xfrm rot="5400000">
              <a:off x="364680" y="258588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4" name="Google Shape;68;p14" descr=""/>
            <p:cNvPicPr/>
            <p:nvPr/>
          </p:nvPicPr>
          <p:blipFill>
            <a:blip r:embed="rId15"/>
            <a:srcRect l="14426" t="-1225" r="22541" b="0"/>
            <a:stretch/>
          </p:blipFill>
          <p:spPr>
            <a:xfrm rot="5400000">
              <a:off x="364680" y="276984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5" name="Google Shape;69;p14" descr=""/>
            <p:cNvPicPr/>
            <p:nvPr/>
          </p:nvPicPr>
          <p:blipFill>
            <a:blip r:embed="rId16"/>
            <a:srcRect l="14426" t="-1225" r="22541" b="0"/>
            <a:stretch/>
          </p:blipFill>
          <p:spPr>
            <a:xfrm rot="5400000">
              <a:off x="364680" y="29538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" name="Google Shape;70;p14" descr=""/>
            <p:cNvPicPr/>
            <p:nvPr/>
          </p:nvPicPr>
          <p:blipFill>
            <a:blip r:embed="rId17"/>
            <a:srcRect l="14426" t="-1225" r="22541" b="0"/>
            <a:stretch/>
          </p:blipFill>
          <p:spPr>
            <a:xfrm rot="5400000">
              <a:off x="364680" y="93888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" name="Google Shape;71;p14" descr=""/>
            <p:cNvPicPr/>
            <p:nvPr/>
          </p:nvPicPr>
          <p:blipFill>
            <a:blip r:embed="rId18"/>
            <a:srcRect l="14426" t="-1225" r="22541" b="0"/>
            <a:stretch/>
          </p:blipFill>
          <p:spPr>
            <a:xfrm rot="5400000">
              <a:off x="364680" y="11232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8" name="Google Shape;72;p14" descr=""/>
            <p:cNvPicPr/>
            <p:nvPr/>
          </p:nvPicPr>
          <p:blipFill>
            <a:blip r:embed="rId19"/>
            <a:srcRect l="14426" t="-1225" r="22541" b="0"/>
            <a:stretch/>
          </p:blipFill>
          <p:spPr>
            <a:xfrm rot="5400000">
              <a:off x="364680" y="13071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9" name="Google Shape;73;p14" descr=""/>
            <p:cNvPicPr/>
            <p:nvPr/>
          </p:nvPicPr>
          <p:blipFill>
            <a:blip r:embed="rId20"/>
            <a:srcRect l="14426" t="-1225" r="22541" b="0"/>
            <a:stretch/>
          </p:blipFill>
          <p:spPr>
            <a:xfrm rot="5400000">
              <a:off x="364680" y="14907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0" name="Google Shape;74;p14" descr=""/>
            <p:cNvPicPr/>
            <p:nvPr/>
          </p:nvPicPr>
          <p:blipFill>
            <a:blip r:embed="rId21"/>
            <a:srcRect l="14426" t="-1225" r="22541" b="0"/>
            <a:stretch/>
          </p:blipFill>
          <p:spPr>
            <a:xfrm rot="5400000">
              <a:off x="364680" y="167508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1" name="Google Shape;75;p14" descr=""/>
            <p:cNvPicPr/>
            <p:nvPr/>
          </p:nvPicPr>
          <p:blipFill>
            <a:blip r:embed="rId22"/>
            <a:srcRect l="14426" t="-1225" r="22541" b="0"/>
            <a:stretch/>
          </p:blipFill>
          <p:spPr>
            <a:xfrm rot="5400000">
              <a:off x="364680" y="185904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2" name="Google Shape;76;p14" descr=""/>
            <p:cNvPicPr/>
            <p:nvPr/>
          </p:nvPicPr>
          <p:blipFill>
            <a:blip r:embed="rId23"/>
            <a:srcRect l="14426" t="-1225" r="22541" b="0"/>
            <a:stretch/>
          </p:blipFill>
          <p:spPr>
            <a:xfrm rot="5400000">
              <a:off x="364680" y="5706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" name="Google Shape;77;p14" descr=""/>
            <p:cNvPicPr/>
            <p:nvPr/>
          </p:nvPicPr>
          <p:blipFill>
            <a:blip r:embed="rId24"/>
            <a:srcRect l="14426" t="-1225" r="22541" b="0"/>
            <a:stretch/>
          </p:blipFill>
          <p:spPr>
            <a:xfrm rot="5400000">
              <a:off x="364680" y="75456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" name="Google Shape;78;p14" descr=""/>
            <p:cNvPicPr/>
            <p:nvPr/>
          </p:nvPicPr>
          <p:blipFill>
            <a:blip r:embed="rId25"/>
            <a:srcRect l="14426" t="-1225" r="22541" b="0"/>
            <a:stretch/>
          </p:blipFill>
          <p:spPr>
            <a:xfrm rot="5400000">
              <a:off x="364680" y="424224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" name="Google Shape;79;p14" descr=""/>
            <p:cNvPicPr/>
            <p:nvPr/>
          </p:nvPicPr>
          <p:blipFill>
            <a:blip r:embed="rId26"/>
            <a:srcRect l="14426" t="-1225" r="22541" b="0"/>
            <a:stretch/>
          </p:blipFill>
          <p:spPr>
            <a:xfrm rot="5400000">
              <a:off x="364680" y="44262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6" name="Google Shape;80;p14" descr=""/>
            <p:cNvPicPr/>
            <p:nvPr/>
          </p:nvPicPr>
          <p:blipFill>
            <a:blip r:embed="rId27"/>
            <a:srcRect l="14426" t="-1225" r="22541" b="0"/>
            <a:stretch/>
          </p:blipFill>
          <p:spPr>
            <a:xfrm rot="5400000">
              <a:off x="364680" y="4609800"/>
              <a:ext cx="183240" cy="846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7" name="Google Shape;81;p14" descr=""/>
            <p:cNvPicPr/>
            <p:nvPr/>
          </p:nvPicPr>
          <p:blipFill>
            <a:blip r:embed="rId28"/>
            <a:srcRect l="31197" t="208" r="22534" b="0"/>
            <a:stretch/>
          </p:blipFill>
          <p:spPr>
            <a:xfrm rot="5400000">
              <a:off x="387360" y="4678920"/>
              <a:ext cx="134280" cy="8316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28" name="Google Shape;82;p14" descr=""/>
          <p:cNvPicPr/>
          <p:nvPr/>
        </p:nvPicPr>
        <p:blipFill>
          <a:blip r:embed="rId29"/>
          <a:stretch/>
        </p:blipFill>
        <p:spPr>
          <a:xfrm>
            <a:off x="7426440" y="4854960"/>
            <a:ext cx="622440" cy="215280"/>
          </a:xfrm>
          <a:prstGeom prst="rect">
            <a:avLst/>
          </a:prstGeom>
          <a:ln>
            <a:noFill/>
          </a:ln>
        </p:spPr>
      </p:pic>
      <p:pic>
        <p:nvPicPr>
          <p:cNvPr id="29" name="Google Shape;83;p14" descr=""/>
          <p:cNvPicPr/>
          <p:nvPr/>
        </p:nvPicPr>
        <p:blipFill>
          <a:blip r:embed="rId30"/>
          <a:stretch/>
        </p:blipFill>
        <p:spPr>
          <a:xfrm>
            <a:off x="8089560" y="4842360"/>
            <a:ext cx="967680" cy="242280"/>
          </a:xfrm>
          <a:prstGeom prst="rect">
            <a:avLst/>
          </a:prstGeom>
          <a:ln>
            <a:noFill/>
          </a:ln>
        </p:spPr>
      </p:pic>
      <p:sp>
        <p:nvSpPr>
          <p:cNvPr id="30" name="CustomShape 2"/>
          <p:cNvSpPr/>
          <p:nvPr/>
        </p:nvSpPr>
        <p:spPr>
          <a:xfrm>
            <a:off x="-13320" y="0"/>
            <a:ext cx="9156600" cy="5142960"/>
          </a:xfrm>
          <a:prstGeom prst="rect">
            <a:avLst/>
          </a:prstGeom>
          <a:gradFill rotWithShape="0">
            <a:gsLst>
              <a:gs pos="0">
                <a:srgbClr val="500000"/>
              </a:gs>
              <a:gs pos="100000">
                <a:srgbClr val="a4000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"/>
          <p:cNvSpPr/>
          <p:nvPr/>
        </p:nvSpPr>
        <p:spPr>
          <a:xfrm>
            <a:off x="1677960" y="4347000"/>
            <a:ext cx="2665800" cy="4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http://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get.genot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oul.fr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   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@get_gen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otoul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" name="Google Shape;87;p14" descr=""/>
          <p:cNvPicPr/>
          <p:nvPr/>
        </p:nvPicPr>
        <p:blipFill>
          <a:blip r:embed="rId31"/>
          <a:stretch/>
        </p:blipFill>
        <p:spPr>
          <a:xfrm>
            <a:off x="2290680" y="4624200"/>
            <a:ext cx="195480" cy="197640"/>
          </a:xfrm>
          <a:prstGeom prst="rect">
            <a:avLst/>
          </a:prstGeom>
          <a:ln>
            <a:noFill/>
          </a:ln>
        </p:spPr>
      </p:pic>
      <p:pic>
        <p:nvPicPr>
          <p:cNvPr id="33" name="Google Shape;88;p14" descr=""/>
          <p:cNvPicPr/>
          <p:nvPr/>
        </p:nvPicPr>
        <p:blipFill>
          <a:blip r:embed="rId32"/>
          <a:stretch/>
        </p:blipFill>
        <p:spPr>
          <a:xfrm>
            <a:off x="437400" y="4424400"/>
            <a:ext cx="1028160" cy="330120"/>
          </a:xfrm>
          <a:prstGeom prst="rect">
            <a:avLst/>
          </a:prstGeom>
          <a:ln>
            <a:noFill/>
          </a:ln>
          <a:effectLst>
            <a:outerShdw dist="38160" dir="0">
              <a:srgbClr val="ffffff">
                <a:alpha val="40000"/>
              </a:srgbClr>
            </a:outerShdw>
          </a:effectLst>
        </p:spPr>
      </p:pic>
      <p:sp>
        <p:nvSpPr>
          <p:cNvPr id="34" name="CustomShape 4"/>
          <p:cNvSpPr/>
          <p:nvPr/>
        </p:nvSpPr>
        <p:spPr>
          <a:xfrm>
            <a:off x="3923280" y="4451040"/>
            <a:ext cx="335052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http://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bioinfo.ge</a:t>
            </a:r>
            <a:r>
              <a:rPr b="1" lang="en-US" sz="1400" spc="-1" strike="noStrike">
                <a:solidFill>
                  <a:srgbClr val="ffffcc"/>
                </a:solidFill>
                <a:latin typeface="Calibri"/>
                <a:ea typeface="Calibri"/>
              </a:rPr>
              <a:t>notoul.fr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5" name="Google Shape;90;p14" descr=""/>
          <p:cNvPicPr/>
          <p:nvPr/>
        </p:nvPicPr>
        <p:blipFill>
          <a:blip r:embed="rId33"/>
          <a:stretch/>
        </p:blipFill>
        <p:spPr>
          <a:xfrm>
            <a:off x="7459920" y="4408200"/>
            <a:ext cx="1197000" cy="361800"/>
          </a:xfrm>
          <a:prstGeom prst="rect">
            <a:avLst/>
          </a:prstGeom>
          <a:ln>
            <a:noFill/>
          </a:ln>
          <a:effectLst>
            <a:outerShdw dist="38160" dir="0">
              <a:srgbClr val="ffffff">
                <a:alpha val="40000"/>
              </a:srgbClr>
            </a:outerShdw>
          </a:effectLst>
        </p:spPr>
      </p:pic>
      <p:pic>
        <p:nvPicPr>
          <p:cNvPr id="36" name="Google Shape;91;p14" descr=""/>
          <p:cNvPicPr/>
          <p:nvPr/>
        </p:nvPicPr>
        <p:blipFill>
          <a:blip r:embed="rId34"/>
          <a:stretch/>
        </p:blipFill>
        <p:spPr>
          <a:xfrm>
            <a:off x="18000" y="116640"/>
            <a:ext cx="2369880" cy="641880"/>
          </a:xfrm>
          <a:prstGeom prst="rect">
            <a:avLst/>
          </a:prstGeom>
          <a:ln>
            <a:noFill/>
          </a:ln>
        </p:spPr>
      </p:pic>
      <p:pic>
        <p:nvPicPr>
          <p:cNvPr id="37" name="Google Shape;92;p14" descr=""/>
          <p:cNvPicPr/>
          <p:nvPr/>
        </p:nvPicPr>
        <p:blipFill>
          <a:blip r:embed="rId35"/>
          <a:stretch/>
        </p:blipFill>
        <p:spPr>
          <a:xfrm>
            <a:off x="6910920" y="181440"/>
            <a:ext cx="2142720" cy="742320"/>
          </a:xfrm>
          <a:prstGeom prst="rect">
            <a:avLst/>
          </a:prstGeom>
          <a:ln>
            <a:noFill/>
          </a:ln>
        </p:spPr>
      </p:pic>
      <p:sp>
        <p:nvSpPr>
          <p:cNvPr id="38" name="PlaceHolder 5"/>
          <p:cNvSpPr>
            <a:spLocks noGrp="1"/>
          </p:cNvSpPr>
          <p:nvPr>
            <p:ph type="title"/>
          </p:nvPr>
        </p:nvSpPr>
        <p:spPr>
          <a:xfrm>
            <a:off x="831240" y="100080"/>
            <a:ext cx="7886160" cy="454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6"/>
    <p:sldLayoutId id="2147483650" r:id="rId37"/>
    <p:sldLayoutId id="2147483651" r:id="rId38"/>
    <p:sldLayoutId id="2147483652" r:id="rId39"/>
    <p:sldLayoutId id="2147483653" r:id="rId40"/>
    <p:sldLayoutId id="2147483654" r:id="rId41"/>
    <p:sldLayoutId id="2147483655" r:id="rId42"/>
    <p:sldLayoutId id="2147483656" r:id="rId43"/>
    <p:sldLayoutId id="2147483657" r:id="rId44"/>
    <p:sldLayoutId id="2147483658" r:id="rId45"/>
    <p:sldLayoutId id="2147483659" r:id="rId46"/>
    <p:sldLayoutId id="2147483660" r:id="rId4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43;p27" descr=""/>
          <p:cNvPicPr/>
          <p:nvPr/>
        </p:nvPicPr>
        <p:blipFill>
          <a:blip r:embed="rId2"/>
          <a:stretch/>
        </p:blipFill>
        <p:spPr>
          <a:xfrm>
            <a:off x="7743960" y="4848120"/>
            <a:ext cx="333000" cy="199800"/>
          </a:xfrm>
          <a:prstGeom prst="rect">
            <a:avLst/>
          </a:prstGeom>
          <a:ln>
            <a:noFill/>
          </a:ln>
        </p:spPr>
      </p:pic>
      <p:grpSp>
        <p:nvGrpSpPr>
          <p:cNvPr id="77" name="Group 1"/>
          <p:cNvGrpSpPr/>
          <p:nvPr/>
        </p:nvGrpSpPr>
        <p:grpSpPr>
          <a:xfrm>
            <a:off x="7229520" y="4845240"/>
            <a:ext cx="1834200" cy="233640"/>
            <a:chOff x="7229520" y="4845240"/>
            <a:chExt cx="1834200" cy="233640"/>
          </a:xfrm>
        </p:grpSpPr>
        <p:pic>
          <p:nvPicPr>
            <p:cNvPr id="78" name="Google Shape;145;p27" descr=""/>
            <p:cNvPicPr/>
            <p:nvPr/>
          </p:nvPicPr>
          <p:blipFill>
            <a:blip r:embed="rId3"/>
            <a:stretch/>
          </p:blipFill>
          <p:spPr>
            <a:xfrm>
              <a:off x="8376840" y="4853520"/>
              <a:ext cx="338040" cy="20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Google Shape;146;p27" descr=""/>
            <p:cNvPicPr/>
            <p:nvPr/>
          </p:nvPicPr>
          <p:blipFill>
            <a:blip r:embed="rId4"/>
            <a:stretch/>
          </p:blipFill>
          <p:spPr>
            <a:xfrm>
              <a:off x="8716320" y="4859280"/>
              <a:ext cx="347400" cy="21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" name="CustomShape 2"/>
            <p:cNvSpPr/>
            <p:nvPr/>
          </p:nvSpPr>
          <p:spPr>
            <a:xfrm>
              <a:off x="8132040" y="4859280"/>
              <a:ext cx="210600" cy="19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1" name="Google Shape;148;p27" descr=""/>
            <p:cNvPicPr/>
            <p:nvPr/>
          </p:nvPicPr>
          <p:blipFill>
            <a:blip r:embed="rId5"/>
            <a:stretch/>
          </p:blipFill>
          <p:spPr>
            <a:xfrm>
              <a:off x="7229520" y="4845240"/>
              <a:ext cx="489240" cy="225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2" name="Google Shape;149;p27" descr=""/>
          <p:cNvPicPr/>
          <p:nvPr/>
        </p:nvPicPr>
        <p:blipFill>
          <a:blip r:embed="rId6"/>
          <a:stretch/>
        </p:blipFill>
        <p:spPr>
          <a:xfrm>
            <a:off x="60120" y="266760"/>
            <a:ext cx="677880" cy="183240"/>
          </a:xfrm>
          <a:prstGeom prst="rect">
            <a:avLst/>
          </a:prstGeom>
          <a:ln>
            <a:noFill/>
          </a:ln>
        </p:spPr>
      </p:pic>
      <p:pic>
        <p:nvPicPr>
          <p:cNvPr id="83" name="Google Shape;150;p27" descr=""/>
          <p:cNvPicPr/>
          <p:nvPr/>
        </p:nvPicPr>
        <p:blipFill>
          <a:blip r:embed="rId7"/>
          <a:stretch/>
        </p:blipFill>
        <p:spPr>
          <a:xfrm>
            <a:off x="1833120" y="4785840"/>
            <a:ext cx="895680" cy="270360"/>
          </a:xfrm>
          <a:prstGeom prst="rect">
            <a:avLst/>
          </a:prstGeom>
          <a:ln>
            <a:noFill/>
          </a:ln>
        </p:spPr>
      </p:pic>
      <p:pic>
        <p:nvPicPr>
          <p:cNvPr id="84" name="Google Shape;151;p27" descr=""/>
          <p:cNvPicPr/>
          <p:nvPr/>
        </p:nvPicPr>
        <p:blipFill>
          <a:blip r:embed="rId8"/>
          <a:stretch/>
        </p:blipFill>
        <p:spPr>
          <a:xfrm>
            <a:off x="953280" y="4785840"/>
            <a:ext cx="838080" cy="270360"/>
          </a:xfrm>
          <a:prstGeom prst="rect">
            <a:avLst/>
          </a:prstGeom>
          <a:ln>
            <a:noFill/>
          </a:ln>
        </p:spPr>
      </p:pic>
      <p:grpSp>
        <p:nvGrpSpPr>
          <p:cNvPr id="85" name="Group 3"/>
          <p:cNvGrpSpPr/>
          <p:nvPr/>
        </p:nvGrpSpPr>
        <p:grpSpPr>
          <a:xfrm>
            <a:off x="329760" y="521280"/>
            <a:ext cx="83880" cy="4266360"/>
            <a:chOff x="329760" y="521280"/>
            <a:chExt cx="83880" cy="4266360"/>
          </a:xfrm>
        </p:grpSpPr>
        <p:pic>
          <p:nvPicPr>
            <p:cNvPr id="86" name="Google Shape;153;p27" descr=""/>
            <p:cNvPicPr/>
            <p:nvPr/>
          </p:nvPicPr>
          <p:blipFill>
            <a:blip r:embed="rId9"/>
            <a:srcRect l="14426" t="-1225" r="22541" b="0"/>
            <a:stretch/>
          </p:blipFill>
          <p:spPr>
            <a:xfrm rot="5400000">
              <a:off x="280080" y="31381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87" name="Google Shape;154;p27" descr=""/>
            <p:cNvPicPr/>
            <p:nvPr/>
          </p:nvPicPr>
          <p:blipFill>
            <a:blip r:embed="rId10"/>
            <a:srcRect l="14426" t="-1225" r="22541" b="0"/>
            <a:stretch/>
          </p:blipFill>
          <p:spPr>
            <a:xfrm rot="5400000">
              <a:off x="280080" y="332208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88" name="Google Shape;155;p27" descr=""/>
            <p:cNvPicPr/>
            <p:nvPr/>
          </p:nvPicPr>
          <p:blipFill>
            <a:blip r:embed="rId11"/>
            <a:srcRect l="14426" t="-1225" r="22541" b="0"/>
            <a:stretch/>
          </p:blipFill>
          <p:spPr>
            <a:xfrm rot="5400000">
              <a:off x="280080" y="350604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89" name="Google Shape;156;p27" descr=""/>
            <p:cNvPicPr/>
            <p:nvPr/>
          </p:nvPicPr>
          <p:blipFill>
            <a:blip r:embed="rId12"/>
            <a:srcRect l="14426" t="-1225" r="22541" b="0"/>
            <a:stretch/>
          </p:blipFill>
          <p:spPr>
            <a:xfrm rot="5400000">
              <a:off x="280080" y="369000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0" name="Google Shape;157;p27" descr=""/>
            <p:cNvPicPr/>
            <p:nvPr/>
          </p:nvPicPr>
          <p:blipFill>
            <a:blip r:embed="rId13"/>
            <a:srcRect l="14426" t="-1225" r="22541" b="0"/>
            <a:stretch/>
          </p:blipFill>
          <p:spPr>
            <a:xfrm rot="5400000">
              <a:off x="280080" y="387360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1" name="Google Shape;158;p27" descr=""/>
            <p:cNvPicPr/>
            <p:nvPr/>
          </p:nvPicPr>
          <p:blipFill>
            <a:blip r:embed="rId14"/>
            <a:srcRect l="14426" t="-1225" r="22541" b="0"/>
            <a:stretch/>
          </p:blipFill>
          <p:spPr>
            <a:xfrm rot="5400000">
              <a:off x="280080" y="40579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2" name="Google Shape;159;p27" descr=""/>
            <p:cNvPicPr/>
            <p:nvPr/>
          </p:nvPicPr>
          <p:blipFill>
            <a:blip r:embed="rId15"/>
            <a:srcRect l="14426" t="-1225" r="22541" b="0"/>
            <a:stretch/>
          </p:blipFill>
          <p:spPr>
            <a:xfrm rot="5400000">
              <a:off x="280080" y="20343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3" name="Google Shape;160;p27" descr=""/>
            <p:cNvPicPr/>
            <p:nvPr/>
          </p:nvPicPr>
          <p:blipFill>
            <a:blip r:embed="rId16"/>
            <a:srcRect l="14426" t="-1225" r="22541" b="0"/>
            <a:stretch/>
          </p:blipFill>
          <p:spPr>
            <a:xfrm rot="5400000">
              <a:off x="280080" y="22183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4" name="Google Shape;161;p27" descr=""/>
            <p:cNvPicPr/>
            <p:nvPr/>
          </p:nvPicPr>
          <p:blipFill>
            <a:blip r:embed="rId17"/>
            <a:srcRect l="14426" t="-1225" r="22541" b="0"/>
            <a:stretch/>
          </p:blipFill>
          <p:spPr>
            <a:xfrm rot="5400000">
              <a:off x="280080" y="240228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5" name="Google Shape;162;p27" descr=""/>
            <p:cNvPicPr/>
            <p:nvPr/>
          </p:nvPicPr>
          <p:blipFill>
            <a:blip r:embed="rId18"/>
            <a:srcRect l="14426" t="-1225" r="22541" b="0"/>
            <a:stretch/>
          </p:blipFill>
          <p:spPr>
            <a:xfrm rot="5400000">
              <a:off x="280080" y="258624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6" name="Google Shape;163;p27" descr=""/>
            <p:cNvPicPr/>
            <p:nvPr/>
          </p:nvPicPr>
          <p:blipFill>
            <a:blip r:embed="rId19"/>
            <a:srcRect l="14426" t="-1225" r="22541" b="0"/>
            <a:stretch/>
          </p:blipFill>
          <p:spPr>
            <a:xfrm rot="5400000">
              <a:off x="280080" y="277020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7" name="Google Shape;164;p27" descr=""/>
            <p:cNvPicPr/>
            <p:nvPr/>
          </p:nvPicPr>
          <p:blipFill>
            <a:blip r:embed="rId20"/>
            <a:srcRect l="14426" t="-1225" r="22541" b="0"/>
            <a:stretch/>
          </p:blipFill>
          <p:spPr>
            <a:xfrm rot="5400000">
              <a:off x="280080" y="29541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8" name="Google Shape;165;p27" descr=""/>
            <p:cNvPicPr/>
            <p:nvPr/>
          </p:nvPicPr>
          <p:blipFill>
            <a:blip r:embed="rId21"/>
            <a:srcRect l="14426" t="-1225" r="22541" b="0"/>
            <a:stretch/>
          </p:blipFill>
          <p:spPr>
            <a:xfrm rot="5400000">
              <a:off x="280080" y="93924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99" name="Google Shape;166;p27" descr=""/>
            <p:cNvPicPr/>
            <p:nvPr/>
          </p:nvPicPr>
          <p:blipFill>
            <a:blip r:embed="rId22"/>
            <a:srcRect l="14426" t="-1225" r="22541" b="0"/>
            <a:stretch/>
          </p:blipFill>
          <p:spPr>
            <a:xfrm rot="5400000">
              <a:off x="280080" y="11235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0" name="Google Shape;167;p27" descr=""/>
            <p:cNvPicPr/>
            <p:nvPr/>
          </p:nvPicPr>
          <p:blipFill>
            <a:blip r:embed="rId23"/>
            <a:srcRect l="14426" t="-1225" r="22541" b="0"/>
            <a:stretch/>
          </p:blipFill>
          <p:spPr>
            <a:xfrm rot="5400000">
              <a:off x="280080" y="13075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1" name="Google Shape;168;p27" descr=""/>
            <p:cNvPicPr/>
            <p:nvPr/>
          </p:nvPicPr>
          <p:blipFill>
            <a:blip r:embed="rId24"/>
            <a:srcRect l="14426" t="-1225" r="22541" b="0"/>
            <a:stretch/>
          </p:blipFill>
          <p:spPr>
            <a:xfrm rot="5400000">
              <a:off x="280080" y="14911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2" name="Google Shape;169;p27" descr=""/>
            <p:cNvPicPr/>
            <p:nvPr/>
          </p:nvPicPr>
          <p:blipFill>
            <a:blip r:embed="rId25"/>
            <a:srcRect l="14426" t="-1225" r="22541" b="0"/>
            <a:stretch/>
          </p:blipFill>
          <p:spPr>
            <a:xfrm rot="5400000">
              <a:off x="280080" y="167544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3" name="Google Shape;170;p27" descr=""/>
            <p:cNvPicPr/>
            <p:nvPr/>
          </p:nvPicPr>
          <p:blipFill>
            <a:blip r:embed="rId26"/>
            <a:srcRect l="14426" t="-1225" r="22541" b="0"/>
            <a:stretch/>
          </p:blipFill>
          <p:spPr>
            <a:xfrm rot="5400000">
              <a:off x="280080" y="185940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4" name="Google Shape;171;p27" descr=""/>
            <p:cNvPicPr/>
            <p:nvPr/>
          </p:nvPicPr>
          <p:blipFill>
            <a:blip r:embed="rId27"/>
            <a:srcRect l="14426" t="-1225" r="22541" b="0"/>
            <a:stretch/>
          </p:blipFill>
          <p:spPr>
            <a:xfrm rot="5400000">
              <a:off x="280080" y="5709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5" name="Google Shape;172;p27" descr=""/>
            <p:cNvPicPr/>
            <p:nvPr/>
          </p:nvPicPr>
          <p:blipFill>
            <a:blip r:embed="rId28"/>
            <a:srcRect l="14426" t="-1225" r="22541" b="0"/>
            <a:stretch/>
          </p:blipFill>
          <p:spPr>
            <a:xfrm rot="5400000">
              <a:off x="280080" y="75492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6" name="Google Shape;173;p27" descr=""/>
            <p:cNvPicPr/>
            <p:nvPr/>
          </p:nvPicPr>
          <p:blipFill>
            <a:blip r:embed="rId29"/>
            <a:srcRect l="14426" t="-1225" r="22541" b="0"/>
            <a:stretch/>
          </p:blipFill>
          <p:spPr>
            <a:xfrm rot="5400000">
              <a:off x="280080" y="424260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7" name="Google Shape;174;p27" descr=""/>
            <p:cNvPicPr/>
            <p:nvPr/>
          </p:nvPicPr>
          <p:blipFill>
            <a:blip r:embed="rId30"/>
            <a:srcRect l="14426" t="-1225" r="22541" b="0"/>
            <a:stretch/>
          </p:blipFill>
          <p:spPr>
            <a:xfrm rot="5400000">
              <a:off x="280080" y="44265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8" name="Google Shape;175;p27" descr=""/>
            <p:cNvPicPr/>
            <p:nvPr/>
          </p:nvPicPr>
          <p:blipFill>
            <a:blip r:embed="rId31"/>
            <a:srcRect l="14426" t="-1225" r="22541" b="0"/>
            <a:stretch/>
          </p:blipFill>
          <p:spPr>
            <a:xfrm rot="5400000">
              <a:off x="280080" y="4610160"/>
              <a:ext cx="183240" cy="8388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09" name="Google Shape;176;p27" descr=""/>
            <p:cNvPicPr/>
            <p:nvPr/>
          </p:nvPicPr>
          <p:blipFill>
            <a:blip r:embed="rId32"/>
            <a:srcRect l="31197" t="208" r="22534" b="0"/>
            <a:stretch/>
          </p:blipFill>
          <p:spPr>
            <a:xfrm rot="5400000">
              <a:off x="304200" y="4679280"/>
              <a:ext cx="134280" cy="824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10" name="CustomShape 4"/>
          <p:cNvSpPr/>
          <p:nvPr/>
        </p:nvSpPr>
        <p:spPr>
          <a:xfrm>
            <a:off x="133200" y="4821840"/>
            <a:ext cx="48528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fld id="{98AF9F6E-973D-4F2D-B1B5-BE222E99DC4D}" type="slidenum">
              <a:rPr b="0" lang="en-US" sz="1800" spc="-1" strike="noStrike">
                <a:latin typeface="Arial"/>
              </a:rPr>
              <a:t>&lt;numéro&gt;</a:t>
            </a:fld>
            <a:endParaRPr b="0" lang="en-US" sz="1800" spc="-1" strike="noStrike">
              <a:latin typeface="Arial"/>
            </a:endParaRPr>
          </a:p>
        </p:txBody>
      </p:sp>
      <p:pic>
        <p:nvPicPr>
          <p:cNvPr id="111" name="Google Shape;181;p27" descr=""/>
          <p:cNvPicPr/>
          <p:nvPr/>
        </p:nvPicPr>
        <p:blipFill>
          <a:blip r:embed="rId33"/>
          <a:stretch/>
        </p:blipFill>
        <p:spPr>
          <a:xfrm>
            <a:off x="7743960" y="4848120"/>
            <a:ext cx="333000" cy="199800"/>
          </a:xfrm>
          <a:prstGeom prst="rect">
            <a:avLst/>
          </a:prstGeom>
          <a:ln>
            <a:noFill/>
          </a:ln>
        </p:spPr>
      </p:pic>
      <p:sp>
        <p:nvSpPr>
          <p:cNvPr id="11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pour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éditer 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 du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texte-titre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4"/>
    <p:sldLayoutId id="2147483663" r:id="rId35"/>
    <p:sldLayoutId id="2147483664" r:id="rId36"/>
    <p:sldLayoutId id="2147483665" r:id="rId37"/>
    <p:sldLayoutId id="2147483666" r:id="rId38"/>
    <p:sldLayoutId id="2147483667" r:id="rId39"/>
    <p:sldLayoutId id="2147483668" r:id="rId40"/>
    <p:sldLayoutId id="2147483669" r:id="rId41"/>
    <p:sldLayoutId id="2147483670" r:id="rId42"/>
    <p:sldLayoutId id="2147483671" r:id="rId43"/>
    <p:sldLayoutId id="2147483672" r:id="rId44"/>
    <p:sldLayoutId id="2147483673" r:id="rId4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43;p27" descr=""/>
          <p:cNvPicPr/>
          <p:nvPr/>
        </p:nvPicPr>
        <p:blipFill>
          <a:blip r:embed="rId2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grpSp>
        <p:nvGrpSpPr>
          <p:cNvPr id="151" name="Group 1"/>
          <p:cNvGrpSpPr/>
          <p:nvPr/>
        </p:nvGrpSpPr>
        <p:grpSpPr>
          <a:xfrm>
            <a:off x="7229520" y="4844880"/>
            <a:ext cx="1833840" cy="233640"/>
            <a:chOff x="7229520" y="4844880"/>
            <a:chExt cx="1833840" cy="233640"/>
          </a:xfrm>
        </p:grpSpPr>
        <p:pic>
          <p:nvPicPr>
            <p:cNvPr id="152" name="Google Shape;145;p27" descr=""/>
            <p:cNvPicPr/>
            <p:nvPr/>
          </p:nvPicPr>
          <p:blipFill>
            <a:blip r:embed="rId3"/>
            <a:stretch/>
          </p:blipFill>
          <p:spPr>
            <a:xfrm>
              <a:off x="8376480" y="4853160"/>
              <a:ext cx="338040" cy="20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Google Shape;146;p27" descr=""/>
            <p:cNvPicPr/>
            <p:nvPr/>
          </p:nvPicPr>
          <p:blipFill>
            <a:blip r:embed="rId4"/>
            <a:stretch/>
          </p:blipFill>
          <p:spPr>
            <a:xfrm>
              <a:off x="8716320" y="4858920"/>
              <a:ext cx="347040" cy="21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CustomShape 2"/>
            <p:cNvSpPr/>
            <p:nvPr/>
          </p:nvSpPr>
          <p:spPr>
            <a:xfrm>
              <a:off x="8132040" y="4858920"/>
              <a:ext cx="210600" cy="19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5" name="Google Shape;148;p27" descr=""/>
            <p:cNvPicPr/>
            <p:nvPr/>
          </p:nvPicPr>
          <p:blipFill>
            <a:blip r:embed="rId5"/>
            <a:stretch/>
          </p:blipFill>
          <p:spPr>
            <a:xfrm>
              <a:off x="7229520" y="4844880"/>
              <a:ext cx="489240" cy="225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6" name="Google Shape;149;p27" descr=""/>
          <p:cNvPicPr/>
          <p:nvPr/>
        </p:nvPicPr>
        <p:blipFill>
          <a:blip r:embed="rId6"/>
          <a:stretch/>
        </p:blipFill>
        <p:spPr>
          <a:xfrm>
            <a:off x="59760" y="266400"/>
            <a:ext cx="677880" cy="18324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150;p27" descr=""/>
          <p:cNvPicPr/>
          <p:nvPr/>
        </p:nvPicPr>
        <p:blipFill>
          <a:blip r:embed="rId7"/>
          <a:stretch/>
        </p:blipFill>
        <p:spPr>
          <a:xfrm>
            <a:off x="1832760" y="4785480"/>
            <a:ext cx="895320" cy="27036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151;p27" descr=""/>
          <p:cNvPicPr/>
          <p:nvPr/>
        </p:nvPicPr>
        <p:blipFill>
          <a:blip r:embed="rId8"/>
          <a:stretch/>
        </p:blipFill>
        <p:spPr>
          <a:xfrm>
            <a:off x="952920" y="4785480"/>
            <a:ext cx="838080" cy="270360"/>
          </a:xfrm>
          <a:prstGeom prst="rect">
            <a:avLst/>
          </a:prstGeom>
          <a:ln>
            <a:noFill/>
          </a:ln>
        </p:spPr>
      </p:pic>
      <p:grpSp>
        <p:nvGrpSpPr>
          <p:cNvPr id="159" name="Group 3"/>
          <p:cNvGrpSpPr/>
          <p:nvPr/>
        </p:nvGrpSpPr>
        <p:grpSpPr>
          <a:xfrm>
            <a:off x="329760" y="520920"/>
            <a:ext cx="84240" cy="4266360"/>
            <a:chOff x="329760" y="520920"/>
            <a:chExt cx="84240" cy="4266360"/>
          </a:xfrm>
        </p:grpSpPr>
        <p:pic>
          <p:nvPicPr>
            <p:cNvPr id="160" name="Google Shape;153;p27" descr=""/>
            <p:cNvPicPr/>
            <p:nvPr/>
          </p:nvPicPr>
          <p:blipFill>
            <a:blip r:embed="rId9"/>
            <a:srcRect l="14426" t="-1225" r="22541" b="0"/>
            <a:stretch/>
          </p:blipFill>
          <p:spPr>
            <a:xfrm rot="5400000">
              <a:off x="280080" y="3137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1" name="Google Shape;154;p27" descr=""/>
            <p:cNvPicPr/>
            <p:nvPr/>
          </p:nvPicPr>
          <p:blipFill>
            <a:blip r:embed="rId10"/>
            <a:srcRect l="14426" t="-1225" r="22541" b="0"/>
            <a:stretch/>
          </p:blipFill>
          <p:spPr>
            <a:xfrm rot="5400000">
              <a:off x="280080" y="332136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2" name="Google Shape;155;p27" descr=""/>
            <p:cNvPicPr/>
            <p:nvPr/>
          </p:nvPicPr>
          <p:blipFill>
            <a:blip r:embed="rId11"/>
            <a:srcRect l="14426" t="-1225" r="22541" b="0"/>
            <a:stretch/>
          </p:blipFill>
          <p:spPr>
            <a:xfrm rot="5400000">
              <a:off x="280080" y="35053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3" name="Google Shape;156;p27" descr=""/>
            <p:cNvPicPr/>
            <p:nvPr/>
          </p:nvPicPr>
          <p:blipFill>
            <a:blip r:embed="rId12"/>
            <a:srcRect l="14426" t="-1225" r="22541" b="0"/>
            <a:stretch/>
          </p:blipFill>
          <p:spPr>
            <a:xfrm rot="5400000">
              <a:off x="280080" y="36892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4" name="Google Shape;157;p27" descr=""/>
            <p:cNvPicPr/>
            <p:nvPr/>
          </p:nvPicPr>
          <p:blipFill>
            <a:blip r:embed="rId13"/>
            <a:srcRect l="14426" t="-1225" r="22541" b="0"/>
            <a:stretch/>
          </p:blipFill>
          <p:spPr>
            <a:xfrm rot="5400000">
              <a:off x="280080" y="3872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5" name="Google Shape;158;p27" descr=""/>
            <p:cNvPicPr/>
            <p:nvPr/>
          </p:nvPicPr>
          <p:blipFill>
            <a:blip r:embed="rId14"/>
            <a:srcRect l="14426" t="-1225" r="22541" b="0"/>
            <a:stretch/>
          </p:blipFill>
          <p:spPr>
            <a:xfrm rot="5400000">
              <a:off x="280080" y="4057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6" name="Google Shape;159;p27" descr=""/>
            <p:cNvPicPr/>
            <p:nvPr/>
          </p:nvPicPr>
          <p:blipFill>
            <a:blip r:embed="rId15"/>
            <a:srcRect l="14426" t="-1225" r="22541" b="0"/>
            <a:stretch/>
          </p:blipFill>
          <p:spPr>
            <a:xfrm rot="5400000">
              <a:off x="280440" y="203364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7" name="Google Shape;160;p27" descr=""/>
            <p:cNvPicPr/>
            <p:nvPr/>
          </p:nvPicPr>
          <p:blipFill>
            <a:blip r:embed="rId16"/>
            <a:srcRect l="14426" t="-1225" r="22541" b="0"/>
            <a:stretch/>
          </p:blipFill>
          <p:spPr>
            <a:xfrm rot="5400000">
              <a:off x="280080" y="22176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8" name="Google Shape;161;p27" descr=""/>
            <p:cNvPicPr/>
            <p:nvPr/>
          </p:nvPicPr>
          <p:blipFill>
            <a:blip r:embed="rId17"/>
            <a:srcRect l="14426" t="-1225" r="22541" b="0"/>
            <a:stretch/>
          </p:blipFill>
          <p:spPr>
            <a:xfrm rot="5400000">
              <a:off x="280080" y="240156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69" name="Google Shape;162;p27" descr=""/>
            <p:cNvPicPr/>
            <p:nvPr/>
          </p:nvPicPr>
          <p:blipFill>
            <a:blip r:embed="rId18"/>
            <a:srcRect l="14426" t="-1225" r="22541" b="0"/>
            <a:stretch/>
          </p:blipFill>
          <p:spPr>
            <a:xfrm rot="5400000">
              <a:off x="280440" y="258552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0" name="Google Shape;163;p27" descr=""/>
            <p:cNvPicPr/>
            <p:nvPr/>
          </p:nvPicPr>
          <p:blipFill>
            <a:blip r:embed="rId19"/>
            <a:srcRect l="14426" t="-1225" r="22541" b="0"/>
            <a:stretch/>
          </p:blipFill>
          <p:spPr>
            <a:xfrm rot="5400000">
              <a:off x="280080" y="27694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1" name="Google Shape;164;p27" descr=""/>
            <p:cNvPicPr/>
            <p:nvPr/>
          </p:nvPicPr>
          <p:blipFill>
            <a:blip r:embed="rId20"/>
            <a:srcRect l="14426" t="-1225" r="22541" b="0"/>
            <a:stretch/>
          </p:blipFill>
          <p:spPr>
            <a:xfrm rot="5400000">
              <a:off x="280080" y="2953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2" name="Google Shape;165;p27" descr=""/>
            <p:cNvPicPr/>
            <p:nvPr/>
          </p:nvPicPr>
          <p:blipFill>
            <a:blip r:embed="rId21"/>
            <a:srcRect l="14426" t="-1225" r="22541" b="0"/>
            <a:stretch/>
          </p:blipFill>
          <p:spPr>
            <a:xfrm rot="5400000">
              <a:off x="280080" y="9385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3" name="Google Shape;166;p27" descr=""/>
            <p:cNvPicPr/>
            <p:nvPr/>
          </p:nvPicPr>
          <p:blipFill>
            <a:blip r:embed="rId22"/>
            <a:srcRect l="14426" t="-1225" r="22541" b="0"/>
            <a:stretch/>
          </p:blipFill>
          <p:spPr>
            <a:xfrm rot="5400000">
              <a:off x="280080" y="1122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Google Shape;167;p27" descr=""/>
            <p:cNvPicPr/>
            <p:nvPr/>
          </p:nvPicPr>
          <p:blipFill>
            <a:blip r:embed="rId23"/>
            <a:srcRect l="14426" t="-1225" r="22541" b="0"/>
            <a:stretch/>
          </p:blipFill>
          <p:spPr>
            <a:xfrm rot="5400000">
              <a:off x="280080" y="13068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5" name="Google Shape;168;p27" descr=""/>
            <p:cNvPicPr/>
            <p:nvPr/>
          </p:nvPicPr>
          <p:blipFill>
            <a:blip r:embed="rId24"/>
            <a:srcRect l="14426" t="-1225" r="22541" b="0"/>
            <a:stretch/>
          </p:blipFill>
          <p:spPr>
            <a:xfrm rot="5400000">
              <a:off x="280080" y="1490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6" name="Google Shape;169;p27" descr=""/>
            <p:cNvPicPr/>
            <p:nvPr/>
          </p:nvPicPr>
          <p:blipFill>
            <a:blip r:embed="rId25"/>
            <a:srcRect l="14426" t="-1225" r="22541" b="0"/>
            <a:stretch/>
          </p:blipFill>
          <p:spPr>
            <a:xfrm rot="5400000">
              <a:off x="280080" y="16747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7" name="Google Shape;170;p27" descr=""/>
            <p:cNvPicPr/>
            <p:nvPr/>
          </p:nvPicPr>
          <p:blipFill>
            <a:blip r:embed="rId26"/>
            <a:srcRect l="14426" t="-1225" r="22541" b="0"/>
            <a:stretch/>
          </p:blipFill>
          <p:spPr>
            <a:xfrm rot="5400000">
              <a:off x="280440" y="185868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8" name="Google Shape;171;p27" descr=""/>
            <p:cNvPicPr/>
            <p:nvPr/>
          </p:nvPicPr>
          <p:blipFill>
            <a:blip r:embed="rId27"/>
            <a:srcRect l="14426" t="-1225" r="22541" b="0"/>
            <a:stretch/>
          </p:blipFill>
          <p:spPr>
            <a:xfrm rot="5400000">
              <a:off x="280080" y="5702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79" name="Google Shape;172;p27" descr=""/>
            <p:cNvPicPr/>
            <p:nvPr/>
          </p:nvPicPr>
          <p:blipFill>
            <a:blip r:embed="rId28"/>
            <a:srcRect l="14426" t="-1225" r="22541" b="0"/>
            <a:stretch/>
          </p:blipFill>
          <p:spPr>
            <a:xfrm rot="5400000">
              <a:off x="280080" y="754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80" name="Google Shape;173;p27" descr=""/>
            <p:cNvPicPr/>
            <p:nvPr/>
          </p:nvPicPr>
          <p:blipFill>
            <a:blip r:embed="rId29"/>
            <a:srcRect l="14426" t="-1225" r="22541" b="0"/>
            <a:stretch/>
          </p:blipFill>
          <p:spPr>
            <a:xfrm rot="5400000">
              <a:off x="280080" y="4241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81" name="Google Shape;174;p27" descr=""/>
            <p:cNvPicPr/>
            <p:nvPr/>
          </p:nvPicPr>
          <p:blipFill>
            <a:blip r:embed="rId30"/>
            <a:srcRect l="14426" t="-1225" r="22541" b="0"/>
            <a:stretch/>
          </p:blipFill>
          <p:spPr>
            <a:xfrm rot="5400000">
              <a:off x="280080" y="4425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82" name="Google Shape;175;p27" descr=""/>
            <p:cNvPicPr/>
            <p:nvPr/>
          </p:nvPicPr>
          <p:blipFill>
            <a:blip r:embed="rId31"/>
            <a:srcRect l="14426" t="-1225" r="22541" b="0"/>
            <a:stretch/>
          </p:blipFill>
          <p:spPr>
            <a:xfrm rot="5400000">
              <a:off x="280080" y="4609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183" name="Google Shape;176;p27" descr=""/>
            <p:cNvPicPr/>
            <p:nvPr/>
          </p:nvPicPr>
          <p:blipFill>
            <a:blip r:embed="rId32"/>
            <a:srcRect l="31197" t="208" r="22534" b="0"/>
            <a:stretch/>
          </p:blipFill>
          <p:spPr>
            <a:xfrm rot="5400000">
              <a:off x="304200" y="4678560"/>
              <a:ext cx="134640" cy="828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84" name="CustomShape 4"/>
          <p:cNvSpPr/>
          <p:nvPr/>
        </p:nvSpPr>
        <p:spPr>
          <a:xfrm>
            <a:off x="132840" y="4821480"/>
            <a:ext cx="48492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fld id="{3156A703-3F44-49B6-87AE-F53CFB94DAB5}" type="slidenum">
              <a:rPr b="0" lang="en-US" sz="1870" spc="-1" strike="noStrike">
                <a:latin typeface="Arial"/>
              </a:rPr>
              <a:t>&lt;numéro&gt;</a:t>
            </a:fld>
            <a:endParaRPr b="0" lang="en-US" sz="1870" spc="-1" strike="noStrike">
              <a:latin typeface="Arial"/>
            </a:endParaRPr>
          </a:p>
        </p:txBody>
      </p:sp>
      <p:pic>
        <p:nvPicPr>
          <p:cNvPr id="185" name="Google Shape;181;p27" descr=""/>
          <p:cNvPicPr/>
          <p:nvPr/>
        </p:nvPicPr>
        <p:blipFill>
          <a:blip r:embed="rId33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sp>
        <p:nvSpPr>
          <p:cNvPr id="186" name="PlaceHolder 5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9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5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81" r:id="rId40"/>
    <p:sldLayoutId id="2147483682" r:id="rId41"/>
    <p:sldLayoutId id="2147483683" r:id="rId42"/>
    <p:sldLayoutId id="2147483684" r:id="rId43"/>
    <p:sldLayoutId id="2147483685" r:id="rId44"/>
    <p:sldLayoutId id="2147483686" r:id="rId4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43;p27" descr=""/>
          <p:cNvPicPr/>
          <p:nvPr/>
        </p:nvPicPr>
        <p:blipFill>
          <a:blip r:embed="rId2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grpSp>
        <p:nvGrpSpPr>
          <p:cNvPr id="225" name="Group 1"/>
          <p:cNvGrpSpPr/>
          <p:nvPr/>
        </p:nvGrpSpPr>
        <p:grpSpPr>
          <a:xfrm>
            <a:off x="7229520" y="4844880"/>
            <a:ext cx="1833840" cy="233640"/>
            <a:chOff x="7229520" y="4844880"/>
            <a:chExt cx="1833840" cy="233640"/>
          </a:xfrm>
        </p:grpSpPr>
        <p:pic>
          <p:nvPicPr>
            <p:cNvPr id="226" name="Google Shape;145;p27" descr=""/>
            <p:cNvPicPr/>
            <p:nvPr/>
          </p:nvPicPr>
          <p:blipFill>
            <a:blip r:embed="rId3"/>
            <a:stretch/>
          </p:blipFill>
          <p:spPr>
            <a:xfrm>
              <a:off x="8376480" y="4853160"/>
              <a:ext cx="338040" cy="20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Google Shape;146;p27" descr=""/>
            <p:cNvPicPr/>
            <p:nvPr/>
          </p:nvPicPr>
          <p:blipFill>
            <a:blip r:embed="rId4"/>
            <a:stretch/>
          </p:blipFill>
          <p:spPr>
            <a:xfrm>
              <a:off x="8716320" y="4858920"/>
              <a:ext cx="347040" cy="21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" name="CustomShape 2"/>
            <p:cNvSpPr/>
            <p:nvPr/>
          </p:nvSpPr>
          <p:spPr>
            <a:xfrm>
              <a:off x="8132040" y="4858920"/>
              <a:ext cx="210600" cy="19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9" name="Google Shape;148;p27" descr=""/>
            <p:cNvPicPr/>
            <p:nvPr/>
          </p:nvPicPr>
          <p:blipFill>
            <a:blip r:embed="rId5"/>
            <a:stretch/>
          </p:blipFill>
          <p:spPr>
            <a:xfrm>
              <a:off x="7229520" y="4844880"/>
              <a:ext cx="489240" cy="225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0" name="Google Shape;149;p27" descr=""/>
          <p:cNvPicPr/>
          <p:nvPr/>
        </p:nvPicPr>
        <p:blipFill>
          <a:blip r:embed="rId6"/>
          <a:stretch/>
        </p:blipFill>
        <p:spPr>
          <a:xfrm>
            <a:off x="59760" y="266400"/>
            <a:ext cx="677880" cy="183240"/>
          </a:xfrm>
          <a:prstGeom prst="rect">
            <a:avLst/>
          </a:prstGeom>
          <a:ln>
            <a:noFill/>
          </a:ln>
        </p:spPr>
      </p:pic>
      <p:pic>
        <p:nvPicPr>
          <p:cNvPr id="231" name="Google Shape;150;p27" descr=""/>
          <p:cNvPicPr/>
          <p:nvPr/>
        </p:nvPicPr>
        <p:blipFill>
          <a:blip r:embed="rId7"/>
          <a:stretch/>
        </p:blipFill>
        <p:spPr>
          <a:xfrm>
            <a:off x="1832760" y="4785480"/>
            <a:ext cx="895320" cy="27036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51;p27" descr=""/>
          <p:cNvPicPr/>
          <p:nvPr/>
        </p:nvPicPr>
        <p:blipFill>
          <a:blip r:embed="rId8"/>
          <a:stretch/>
        </p:blipFill>
        <p:spPr>
          <a:xfrm>
            <a:off x="952920" y="4785480"/>
            <a:ext cx="838080" cy="270360"/>
          </a:xfrm>
          <a:prstGeom prst="rect">
            <a:avLst/>
          </a:prstGeom>
          <a:ln>
            <a:noFill/>
          </a:ln>
        </p:spPr>
      </p:pic>
      <p:grpSp>
        <p:nvGrpSpPr>
          <p:cNvPr id="233" name="Group 3"/>
          <p:cNvGrpSpPr/>
          <p:nvPr/>
        </p:nvGrpSpPr>
        <p:grpSpPr>
          <a:xfrm>
            <a:off x="329760" y="520920"/>
            <a:ext cx="84240" cy="4266360"/>
            <a:chOff x="329760" y="520920"/>
            <a:chExt cx="84240" cy="4266360"/>
          </a:xfrm>
        </p:grpSpPr>
        <p:pic>
          <p:nvPicPr>
            <p:cNvPr id="234" name="Google Shape;153;p27" descr=""/>
            <p:cNvPicPr/>
            <p:nvPr/>
          </p:nvPicPr>
          <p:blipFill>
            <a:blip r:embed="rId9"/>
            <a:srcRect l="14426" t="-1225" r="22541" b="0"/>
            <a:stretch/>
          </p:blipFill>
          <p:spPr>
            <a:xfrm rot="5400000">
              <a:off x="280080" y="3137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5" name="Google Shape;154;p27" descr=""/>
            <p:cNvPicPr/>
            <p:nvPr/>
          </p:nvPicPr>
          <p:blipFill>
            <a:blip r:embed="rId10"/>
            <a:srcRect l="14426" t="-1225" r="22541" b="0"/>
            <a:stretch/>
          </p:blipFill>
          <p:spPr>
            <a:xfrm rot="5400000">
              <a:off x="280080" y="332136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6" name="Google Shape;155;p27" descr=""/>
            <p:cNvPicPr/>
            <p:nvPr/>
          </p:nvPicPr>
          <p:blipFill>
            <a:blip r:embed="rId11"/>
            <a:srcRect l="14426" t="-1225" r="22541" b="0"/>
            <a:stretch/>
          </p:blipFill>
          <p:spPr>
            <a:xfrm rot="5400000">
              <a:off x="280080" y="35053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7" name="Google Shape;156;p27" descr=""/>
            <p:cNvPicPr/>
            <p:nvPr/>
          </p:nvPicPr>
          <p:blipFill>
            <a:blip r:embed="rId12"/>
            <a:srcRect l="14426" t="-1225" r="22541" b="0"/>
            <a:stretch/>
          </p:blipFill>
          <p:spPr>
            <a:xfrm rot="5400000">
              <a:off x="280080" y="36892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8" name="Google Shape;157;p27" descr=""/>
            <p:cNvPicPr/>
            <p:nvPr/>
          </p:nvPicPr>
          <p:blipFill>
            <a:blip r:embed="rId13"/>
            <a:srcRect l="14426" t="-1225" r="22541" b="0"/>
            <a:stretch/>
          </p:blipFill>
          <p:spPr>
            <a:xfrm rot="5400000">
              <a:off x="280080" y="3872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39" name="Google Shape;158;p27" descr=""/>
            <p:cNvPicPr/>
            <p:nvPr/>
          </p:nvPicPr>
          <p:blipFill>
            <a:blip r:embed="rId14"/>
            <a:srcRect l="14426" t="-1225" r="22541" b="0"/>
            <a:stretch/>
          </p:blipFill>
          <p:spPr>
            <a:xfrm rot="5400000">
              <a:off x="280080" y="4057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0" name="Google Shape;159;p27" descr=""/>
            <p:cNvPicPr/>
            <p:nvPr/>
          </p:nvPicPr>
          <p:blipFill>
            <a:blip r:embed="rId15"/>
            <a:srcRect l="14426" t="-1225" r="22541" b="0"/>
            <a:stretch/>
          </p:blipFill>
          <p:spPr>
            <a:xfrm rot="5400000">
              <a:off x="280440" y="203364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1" name="Google Shape;160;p27" descr=""/>
            <p:cNvPicPr/>
            <p:nvPr/>
          </p:nvPicPr>
          <p:blipFill>
            <a:blip r:embed="rId16"/>
            <a:srcRect l="14426" t="-1225" r="22541" b="0"/>
            <a:stretch/>
          </p:blipFill>
          <p:spPr>
            <a:xfrm rot="5400000">
              <a:off x="280080" y="22176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2" name="Google Shape;161;p27" descr=""/>
            <p:cNvPicPr/>
            <p:nvPr/>
          </p:nvPicPr>
          <p:blipFill>
            <a:blip r:embed="rId17"/>
            <a:srcRect l="14426" t="-1225" r="22541" b="0"/>
            <a:stretch/>
          </p:blipFill>
          <p:spPr>
            <a:xfrm rot="5400000">
              <a:off x="280080" y="240156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3" name="Google Shape;162;p27" descr=""/>
            <p:cNvPicPr/>
            <p:nvPr/>
          </p:nvPicPr>
          <p:blipFill>
            <a:blip r:embed="rId18"/>
            <a:srcRect l="14426" t="-1225" r="22541" b="0"/>
            <a:stretch/>
          </p:blipFill>
          <p:spPr>
            <a:xfrm rot="5400000">
              <a:off x="280440" y="258552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4" name="Google Shape;163;p27" descr=""/>
            <p:cNvPicPr/>
            <p:nvPr/>
          </p:nvPicPr>
          <p:blipFill>
            <a:blip r:embed="rId19"/>
            <a:srcRect l="14426" t="-1225" r="22541" b="0"/>
            <a:stretch/>
          </p:blipFill>
          <p:spPr>
            <a:xfrm rot="5400000">
              <a:off x="280080" y="27694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5" name="Google Shape;164;p27" descr=""/>
            <p:cNvPicPr/>
            <p:nvPr/>
          </p:nvPicPr>
          <p:blipFill>
            <a:blip r:embed="rId20"/>
            <a:srcRect l="14426" t="-1225" r="22541" b="0"/>
            <a:stretch/>
          </p:blipFill>
          <p:spPr>
            <a:xfrm rot="5400000">
              <a:off x="280080" y="2953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6" name="Google Shape;165;p27" descr=""/>
            <p:cNvPicPr/>
            <p:nvPr/>
          </p:nvPicPr>
          <p:blipFill>
            <a:blip r:embed="rId21"/>
            <a:srcRect l="14426" t="-1225" r="22541" b="0"/>
            <a:stretch/>
          </p:blipFill>
          <p:spPr>
            <a:xfrm rot="5400000">
              <a:off x="280080" y="9385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7" name="Google Shape;166;p27" descr=""/>
            <p:cNvPicPr/>
            <p:nvPr/>
          </p:nvPicPr>
          <p:blipFill>
            <a:blip r:embed="rId22"/>
            <a:srcRect l="14426" t="-1225" r="22541" b="0"/>
            <a:stretch/>
          </p:blipFill>
          <p:spPr>
            <a:xfrm rot="5400000">
              <a:off x="280080" y="1122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8" name="Google Shape;167;p27" descr=""/>
            <p:cNvPicPr/>
            <p:nvPr/>
          </p:nvPicPr>
          <p:blipFill>
            <a:blip r:embed="rId23"/>
            <a:srcRect l="14426" t="-1225" r="22541" b="0"/>
            <a:stretch/>
          </p:blipFill>
          <p:spPr>
            <a:xfrm rot="5400000">
              <a:off x="280080" y="13068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49" name="Google Shape;168;p27" descr=""/>
            <p:cNvPicPr/>
            <p:nvPr/>
          </p:nvPicPr>
          <p:blipFill>
            <a:blip r:embed="rId24"/>
            <a:srcRect l="14426" t="-1225" r="22541" b="0"/>
            <a:stretch/>
          </p:blipFill>
          <p:spPr>
            <a:xfrm rot="5400000">
              <a:off x="280080" y="1490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0" name="Google Shape;169;p27" descr=""/>
            <p:cNvPicPr/>
            <p:nvPr/>
          </p:nvPicPr>
          <p:blipFill>
            <a:blip r:embed="rId25"/>
            <a:srcRect l="14426" t="-1225" r="22541" b="0"/>
            <a:stretch/>
          </p:blipFill>
          <p:spPr>
            <a:xfrm rot="5400000">
              <a:off x="280080" y="16747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1" name="Google Shape;170;p27" descr=""/>
            <p:cNvPicPr/>
            <p:nvPr/>
          </p:nvPicPr>
          <p:blipFill>
            <a:blip r:embed="rId26"/>
            <a:srcRect l="14426" t="-1225" r="22541" b="0"/>
            <a:stretch/>
          </p:blipFill>
          <p:spPr>
            <a:xfrm rot="5400000">
              <a:off x="280440" y="185868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2" name="Google Shape;171;p27" descr=""/>
            <p:cNvPicPr/>
            <p:nvPr/>
          </p:nvPicPr>
          <p:blipFill>
            <a:blip r:embed="rId27"/>
            <a:srcRect l="14426" t="-1225" r="22541" b="0"/>
            <a:stretch/>
          </p:blipFill>
          <p:spPr>
            <a:xfrm rot="5400000">
              <a:off x="280080" y="5702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3" name="Google Shape;172;p27" descr=""/>
            <p:cNvPicPr/>
            <p:nvPr/>
          </p:nvPicPr>
          <p:blipFill>
            <a:blip r:embed="rId28"/>
            <a:srcRect l="14426" t="-1225" r="22541" b="0"/>
            <a:stretch/>
          </p:blipFill>
          <p:spPr>
            <a:xfrm rot="5400000">
              <a:off x="280080" y="754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4" name="Google Shape;173;p27" descr=""/>
            <p:cNvPicPr/>
            <p:nvPr/>
          </p:nvPicPr>
          <p:blipFill>
            <a:blip r:embed="rId29"/>
            <a:srcRect l="14426" t="-1225" r="22541" b="0"/>
            <a:stretch/>
          </p:blipFill>
          <p:spPr>
            <a:xfrm rot="5400000">
              <a:off x="280080" y="4241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5" name="Google Shape;174;p27" descr=""/>
            <p:cNvPicPr/>
            <p:nvPr/>
          </p:nvPicPr>
          <p:blipFill>
            <a:blip r:embed="rId30"/>
            <a:srcRect l="14426" t="-1225" r="22541" b="0"/>
            <a:stretch/>
          </p:blipFill>
          <p:spPr>
            <a:xfrm rot="5400000">
              <a:off x="280080" y="4425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6" name="Google Shape;175;p27" descr=""/>
            <p:cNvPicPr/>
            <p:nvPr/>
          </p:nvPicPr>
          <p:blipFill>
            <a:blip r:embed="rId31"/>
            <a:srcRect l="14426" t="-1225" r="22541" b="0"/>
            <a:stretch/>
          </p:blipFill>
          <p:spPr>
            <a:xfrm rot="5400000">
              <a:off x="280080" y="4609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257" name="Google Shape;176;p27" descr=""/>
            <p:cNvPicPr/>
            <p:nvPr/>
          </p:nvPicPr>
          <p:blipFill>
            <a:blip r:embed="rId32"/>
            <a:srcRect l="31197" t="208" r="22534" b="0"/>
            <a:stretch/>
          </p:blipFill>
          <p:spPr>
            <a:xfrm rot="5400000">
              <a:off x="304200" y="4678560"/>
              <a:ext cx="134640" cy="828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58" name="CustomShape 4"/>
          <p:cNvSpPr/>
          <p:nvPr/>
        </p:nvSpPr>
        <p:spPr>
          <a:xfrm>
            <a:off x="132840" y="4821480"/>
            <a:ext cx="48492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fld id="{71F91012-2F78-42F4-8A5F-B34A49A8859A}" type="slidenum">
              <a:rPr b="0" lang="en-US" sz="1870" spc="-1" strike="noStrike">
                <a:latin typeface="Arial"/>
              </a:rPr>
              <a:t>&lt;numéro&gt;</a:t>
            </a:fld>
            <a:endParaRPr b="0" lang="en-US" sz="1870" spc="-1" strike="noStrike">
              <a:latin typeface="Arial"/>
            </a:endParaRPr>
          </a:p>
        </p:txBody>
      </p:sp>
      <p:pic>
        <p:nvPicPr>
          <p:cNvPr id="259" name="Google Shape;181;p27" descr=""/>
          <p:cNvPicPr/>
          <p:nvPr/>
        </p:nvPicPr>
        <p:blipFill>
          <a:blip r:embed="rId33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sp>
        <p:nvSpPr>
          <p:cNvPr id="260" name="PlaceHolder 5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143;p27" descr=""/>
          <p:cNvPicPr/>
          <p:nvPr/>
        </p:nvPicPr>
        <p:blipFill>
          <a:blip r:embed="rId2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grpSp>
        <p:nvGrpSpPr>
          <p:cNvPr id="299" name="Group 1"/>
          <p:cNvGrpSpPr/>
          <p:nvPr/>
        </p:nvGrpSpPr>
        <p:grpSpPr>
          <a:xfrm>
            <a:off x="7229520" y="4844880"/>
            <a:ext cx="1833840" cy="233640"/>
            <a:chOff x="7229520" y="4844880"/>
            <a:chExt cx="1833840" cy="233640"/>
          </a:xfrm>
        </p:grpSpPr>
        <p:pic>
          <p:nvPicPr>
            <p:cNvPr id="300" name="Google Shape;145;p27" descr=""/>
            <p:cNvPicPr/>
            <p:nvPr/>
          </p:nvPicPr>
          <p:blipFill>
            <a:blip r:embed="rId3"/>
            <a:stretch/>
          </p:blipFill>
          <p:spPr>
            <a:xfrm>
              <a:off x="8376480" y="4853160"/>
              <a:ext cx="338040" cy="208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1" name="Google Shape;146;p27" descr=""/>
            <p:cNvPicPr/>
            <p:nvPr/>
          </p:nvPicPr>
          <p:blipFill>
            <a:blip r:embed="rId4"/>
            <a:stretch/>
          </p:blipFill>
          <p:spPr>
            <a:xfrm>
              <a:off x="8716320" y="4858920"/>
              <a:ext cx="347040" cy="21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2" name="CustomShape 2"/>
            <p:cNvSpPr/>
            <p:nvPr/>
          </p:nvSpPr>
          <p:spPr>
            <a:xfrm>
              <a:off x="8132040" y="4858920"/>
              <a:ext cx="210600" cy="19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3" name="Google Shape;148;p27" descr=""/>
            <p:cNvPicPr/>
            <p:nvPr/>
          </p:nvPicPr>
          <p:blipFill>
            <a:blip r:embed="rId5"/>
            <a:stretch/>
          </p:blipFill>
          <p:spPr>
            <a:xfrm>
              <a:off x="7229520" y="4844880"/>
              <a:ext cx="489240" cy="225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4" name="Google Shape;149;p27" descr=""/>
          <p:cNvPicPr/>
          <p:nvPr/>
        </p:nvPicPr>
        <p:blipFill>
          <a:blip r:embed="rId6"/>
          <a:stretch/>
        </p:blipFill>
        <p:spPr>
          <a:xfrm>
            <a:off x="59760" y="266400"/>
            <a:ext cx="677880" cy="183240"/>
          </a:xfrm>
          <a:prstGeom prst="rect">
            <a:avLst/>
          </a:prstGeom>
          <a:ln>
            <a:noFill/>
          </a:ln>
        </p:spPr>
      </p:pic>
      <p:pic>
        <p:nvPicPr>
          <p:cNvPr id="305" name="Google Shape;150;p27" descr=""/>
          <p:cNvPicPr/>
          <p:nvPr/>
        </p:nvPicPr>
        <p:blipFill>
          <a:blip r:embed="rId7"/>
          <a:stretch/>
        </p:blipFill>
        <p:spPr>
          <a:xfrm>
            <a:off x="1832760" y="4785480"/>
            <a:ext cx="895320" cy="270360"/>
          </a:xfrm>
          <a:prstGeom prst="rect">
            <a:avLst/>
          </a:prstGeom>
          <a:ln>
            <a:noFill/>
          </a:ln>
        </p:spPr>
      </p:pic>
      <p:pic>
        <p:nvPicPr>
          <p:cNvPr id="306" name="Google Shape;151;p27" descr=""/>
          <p:cNvPicPr/>
          <p:nvPr/>
        </p:nvPicPr>
        <p:blipFill>
          <a:blip r:embed="rId8"/>
          <a:stretch/>
        </p:blipFill>
        <p:spPr>
          <a:xfrm>
            <a:off x="952920" y="4785480"/>
            <a:ext cx="838080" cy="270360"/>
          </a:xfrm>
          <a:prstGeom prst="rect">
            <a:avLst/>
          </a:prstGeom>
          <a:ln>
            <a:noFill/>
          </a:ln>
        </p:spPr>
      </p:pic>
      <p:grpSp>
        <p:nvGrpSpPr>
          <p:cNvPr id="307" name="Group 3"/>
          <p:cNvGrpSpPr/>
          <p:nvPr/>
        </p:nvGrpSpPr>
        <p:grpSpPr>
          <a:xfrm>
            <a:off x="329760" y="520920"/>
            <a:ext cx="84240" cy="4266360"/>
            <a:chOff x="329760" y="520920"/>
            <a:chExt cx="84240" cy="4266360"/>
          </a:xfrm>
        </p:grpSpPr>
        <p:pic>
          <p:nvPicPr>
            <p:cNvPr id="308" name="Google Shape;153;p27" descr=""/>
            <p:cNvPicPr/>
            <p:nvPr/>
          </p:nvPicPr>
          <p:blipFill>
            <a:blip r:embed="rId9"/>
            <a:srcRect l="14426" t="-1225" r="22541" b="0"/>
            <a:stretch/>
          </p:blipFill>
          <p:spPr>
            <a:xfrm rot="5400000">
              <a:off x="280080" y="3137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09" name="Google Shape;154;p27" descr=""/>
            <p:cNvPicPr/>
            <p:nvPr/>
          </p:nvPicPr>
          <p:blipFill>
            <a:blip r:embed="rId10"/>
            <a:srcRect l="14426" t="-1225" r="22541" b="0"/>
            <a:stretch/>
          </p:blipFill>
          <p:spPr>
            <a:xfrm rot="5400000">
              <a:off x="280080" y="332136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0" name="Google Shape;155;p27" descr=""/>
            <p:cNvPicPr/>
            <p:nvPr/>
          </p:nvPicPr>
          <p:blipFill>
            <a:blip r:embed="rId11"/>
            <a:srcRect l="14426" t="-1225" r="22541" b="0"/>
            <a:stretch/>
          </p:blipFill>
          <p:spPr>
            <a:xfrm rot="5400000">
              <a:off x="280080" y="35053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1" name="Google Shape;156;p27" descr=""/>
            <p:cNvPicPr/>
            <p:nvPr/>
          </p:nvPicPr>
          <p:blipFill>
            <a:blip r:embed="rId12"/>
            <a:srcRect l="14426" t="-1225" r="22541" b="0"/>
            <a:stretch/>
          </p:blipFill>
          <p:spPr>
            <a:xfrm rot="5400000">
              <a:off x="280080" y="36892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2" name="Google Shape;157;p27" descr=""/>
            <p:cNvPicPr/>
            <p:nvPr/>
          </p:nvPicPr>
          <p:blipFill>
            <a:blip r:embed="rId13"/>
            <a:srcRect l="14426" t="-1225" r="22541" b="0"/>
            <a:stretch/>
          </p:blipFill>
          <p:spPr>
            <a:xfrm rot="5400000">
              <a:off x="280080" y="3872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3" name="Google Shape;158;p27" descr=""/>
            <p:cNvPicPr/>
            <p:nvPr/>
          </p:nvPicPr>
          <p:blipFill>
            <a:blip r:embed="rId14"/>
            <a:srcRect l="14426" t="-1225" r="22541" b="0"/>
            <a:stretch/>
          </p:blipFill>
          <p:spPr>
            <a:xfrm rot="5400000">
              <a:off x="280080" y="4057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4" name="Google Shape;159;p27" descr=""/>
            <p:cNvPicPr/>
            <p:nvPr/>
          </p:nvPicPr>
          <p:blipFill>
            <a:blip r:embed="rId15"/>
            <a:srcRect l="14426" t="-1225" r="22541" b="0"/>
            <a:stretch/>
          </p:blipFill>
          <p:spPr>
            <a:xfrm rot="5400000">
              <a:off x="280440" y="203364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5" name="Google Shape;160;p27" descr=""/>
            <p:cNvPicPr/>
            <p:nvPr/>
          </p:nvPicPr>
          <p:blipFill>
            <a:blip r:embed="rId16"/>
            <a:srcRect l="14426" t="-1225" r="22541" b="0"/>
            <a:stretch/>
          </p:blipFill>
          <p:spPr>
            <a:xfrm rot="5400000">
              <a:off x="280080" y="22176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6" name="Google Shape;161;p27" descr=""/>
            <p:cNvPicPr/>
            <p:nvPr/>
          </p:nvPicPr>
          <p:blipFill>
            <a:blip r:embed="rId17"/>
            <a:srcRect l="14426" t="-1225" r="22541" b="0"/>
            <a:stretch/>
          </p:blipFill>
          <p:spPr>
            <a:xfrm rot="5400000">
              <a:off x="280080" y="240156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7" name="Google Shape;162;p27" descr=""/>
            <p:cNvPicPr/>
            <p:nvPr/>
          </p:nvPicPr>
          <p:blipFill>
            <a:blip r:embed="rId18"/>
            <a:srcRect l="14426" t="-1225" r="22541" b="0"/>
            <a:stretch/>
          </p:blipFill>
          <p:spPr>
            <a:xfrm rot="5400000">
              <a:off x="280440" y="258552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8" name="Google Shape;163;p27" descr=""/>
            <p:cNvPicPr/>
            <p:nvPr/>
          </p:nvPicPr>
          <p:blipFill>
            <a:blip r:embed="rId19"/>
            <a:srcRect l="14426" t="-1225" r="22541" b="0"/>
            <a:stretch/>
          </p:blipFill>
          <p:spPr>
            <a:xfrm rot="5400000">
              <a:off x="280080" y="27694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19" name="Google Shape;164;p27" descr=""/>
            <p:cNvPicPr/>
            <p:nvPr/>
          </p:nvPicPr>
          <p:blipFill>
            <a:blip r:embed="rId20"/>
            <a:srcRect l="14426" t="-1225" r="22541" b="0"/>
            <a:stretch/>
          </p:blipFill>
          <p:spPr>
            <a:xfrm rot="5400000">
              <a:off x="280080" y="2953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0" name="Google Shape;165;p27" descr=""/>
            <p:cNvPicPr/>
            <p:nvPr/>
          </p:nvPicPr>
          <p:blipFill>
            <a:blip r:embed="rId21"/>
            <a:srcRect l="14426" t="-1225" r="22541" b="0"/>
            <a:stretch/>
          </p:blipFill>
          <p:spPr>
            <a:xfrm rot="5400000">
              <a:off x="280080" y="9385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1" name="Google Shape;166;p27" descr=""/>
            <p:cNvPicPr/>
            <p:nvPr/>
          </p:nvPicPr>
          <p:blipFill>
            <a:blip r:embed="rId22"/>
            <a:srcRect l="14426" t="-1225" r="22541" b="0"/>
            <a:stretch/>
          </p:blipFill>
          <p:spPr>
            <a:xfrm rot="5400000">
              <a:off x="280080" y="1122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2" name="Google Shape;167;p27" descr=""/>
            <p:cNvPicPr/>
            <p:nvPr/>
          </p:nvPicPr>
          <p:blipFill>
            <a:blip r:embed="rId23"/>
            <a:srcRect l="14426" t="-1225" r="22541" b="0"/>
            <a:stretch/>
          </p:blipFill>
          <p:spPr>
            <a:xfrm rot="5400000">
              <a:off x="280080" y="13068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3" name="Google Shape;168;p27" descr=""/>
            <p:cNvPicPr/>
            <p:nvPr/>
          </p:nvPicPr>
          <p:blipFill>
            <a:blip r:embed="rId24"/>
            <a:srcRect l="14426" t="-1225" r="22541" b="0"/>
            <a:stretch/>
          </p:blipFill>
          <p:spPr>
            <a:xfrm rot="5400000">
              <a:off x="280080" y="14904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4" name="Google Shape;169;p27" descr=""/>
            <p:cNvPicPr/>
            <p:nvPr/>
          </p:nvPicPr>
          <p:blipFill>
            <a:blip r:embed="rId25"/>
            <a:srcRect l="14426" t="-1225" r="22541" b="0"/>
            <a:stretch/>
          </p:blipFill>
          <p:spPr>
            <a:xfrm rot="5400000">
              <a:off x="280080" y="167472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5" name="Google Shape;170;p27" descr=""/>
            <p:cNvPicPr/>
            <p:nvPr/>
          </p:nvPicPr>
          <p:blipFill>
            <a:blip r:embed="rId26"/>
            <a:srcRect l="14426" t="-1225" r="22541" b="0"/>
            <a:stretch/>
          </p:blipFill>
          <p:spPr>
            <a:xfrm rot="5400000">
              <a:off x="280440" y="1858680"/>
              <a:ext cx="18288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6" name="Google Shape;171;p27" descr=""/>
            <p:cNvPicPr/>
            <p:nvPr/>
          </p:nvPicPr>
          <p:blipFill>
            <a:blip r:embed="rId27"/>
            <a:srcRect l="14426" t="-1225" r="22541" b="0"/>
            <a:stretch/>
          </p:blipFill>
          <p:spPr>
            <a:xfrm rot="5400000">
              <a:off x="280080" y="5702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7" name="Google Shape;172;p27" descr=""/>
            <p:cNvPicPr/>
            <p:nvPr/>
          </p:nvPicPr>
          <p:blipFill>
            <a:blip r:embed="rId28"/>
            <a:srcRect l="14426" t="-1225" r="22541" b="0"/>
            <a:stretch/>
          </p:blipFill>
          <p:spPr>
            <a:xfrm rot="5400000">
              <a:off x="280080" y="75420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8" name="Google Shape;173;p27" descr=""/>
            <p:cNvPicPr/>
            <p:nvPr/>
          </p:nvPicPr>
          <p:blipFill>
            <a:blip r:embed="rId29"/>
            <a:srcRect l="14426" t="-1225" r="22541" b="0"/>
            <a:stretch/>
          </p:blipFill>
          <p:spPr>
            <a:xfrm rot="5400000">
              <a:off x="280080" y="424188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29" name="Google Shape;174;p27" descr=""/>
            <p:cNvPicPr/>
            <p:nvPr/>
          </p:nvPicPr>
          <p:blipFill>
            <a:blip r:embed="rId30"/>
            <a:srcRect l="14426" t="-1225" r="22541" b="0"/>
            <a:stretch/>
          </p:blipFill>
          <p:spPr>
            <a:xfrm rot="5400000">
              <a:off x="280080" y="4425840"/>
              <a:ext cx="18324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30" name="Google Shape;175;p27" descr=""/>
            <p:cNvPicPr/>
            <p:nvPr/>
          </p:nvPicPr>
          <p:blipFill>
            <a:blip r:embed="rId31"/>
            <a:srcRect l="14426" t="-1225" r="22541" b="0"/>
            <a:stretch/>
          </p:blipFill>
          <p:spPr>
            <a:xfrm rot="5400000">
              <a:off x="280080" y="4609440"/>
              <a:ext cx="183600" cy="8424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  <p:pic>
          <p:nvPicPr>
            <p:cNvPr id="331" name="Google Shape;176;p27" descr=""/>
            <p:cNvPicPr/>
            <p:nvPr/>
          </p:nvPicPr>
          <p:blipFill>
            <a:blip r:embed="rId32"/>
            <a:srcRect l="31197" t="208" r="22534" b="0"/>
            <a:stretch/>
          </p:blipFill>
          <p:spPr>
            <a:xfrm rot="5400000">
              <a:off x="304200" y="4678560"/>
              <a:ext cx="134640" cy="82800"/>
            </a:xfrm>
            <a:prstGeom prst="rect">
              <a:avLst/>
            </a:prstGeom>
            <a:ln>
              <a:noFill/>
            </a:ln>
            <a:effectLst>
              <a:outerShdw dist="38160" dir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332" name="CustomShape 4"/>
          <p:cNvSpPr/>
          <p:nvPr/>
        </p:nvSpPr>
        <p:spPr>
          <a:xfrm>
            <a:off x="132840" y="4821480"/>
            <a:ext cx="48492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 algn="ctr">
              <a:lnSpc>
                <a:spcPct val="100000"/>
              </a:lnSpc>
            </a:pPr>
            <a:fld id="{C08902F8-9C8C-42B9-AD79-8254A8E1D38A}" type="slidenum">
              <a:rPr b="0" lang="en-US" sz="1870" spc="-1" strike="noStrike">
                <a:latin typeface="Arial"/>
              </a:rPr>
              <a:t>&lt;numéro&gt;</a:t>
            </a:fld>
            <a:endParaRPr b="0" lang="en-US" sz="1870" spc="-1" strike="noStrike">
              <a:latin typeface="Arial"/>
            </a:endParaRPr>
          </a:p>
        </p:txBody>
      </p:sp>
      <p:pic>
        <p:nvPicPr>
          <p:cNvPr id="333" name="Google Shape;181;p27" descr=""/>
          <p:cNvPicPr/>
          <p:nvPr/>
        </p:nvPicPr>
        <p:blipFill>
          <a:blip r:embed="rId33"/>
          <a:stretch/>
        </p:blipFill>
        <p:spPr>
          <a:xfrm>
            <a:off x="7743600" y="4847760"/>
            <a:ext cx="332640" cy="199800"/>
          </a:xfrm>
          <a:prstGeom prst="rect">
            <a:avLst/>
          </a:prstGeom>
          <a:ln>
            <a:noFill/>
          </a:ln>
        </p:spPr>
      </p:pic>
      <p:sp>
        <p:nvSpPr>
          <p:cNvPr id="334" name="PlaceHolder 5"/>
          <p:cNvSpPr>
            <a:spLocks noGrp="1"/>
          </p:cNvSpPr>
          <p:nvPr>
            <p:ph type="title"/>
          </p:nvPr>
        </p:nvSpPr>
        <p:spPr>
          <a:xfrm>
            <a:off x="456840" y="20484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body"/>
          </p:nvPr>
        </p:nvSpPr>
        <p:spPr>
          <a:xfrm>
            <a:off x="456840" y="120312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1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en-US" sz="141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6.png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9.png"/><Relationship Id="rId2" Type="http://schemas.openxmlformats.org/officeDocument/2006/relationships/image" Target="../media/image180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1.png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image" Target="../media/image185.pn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200600" y="1598040"/>
            <a:ext cx="6857280" cy="178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"/>
          <p:cNvSpPr/>
          <p:nvPr/>
        </p:nvSpPr>
        <p:spPr>
          <a:xfrm>
            <a:off x="0" y="962640"/>
            <a:ext cx="9143640" cy="406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1" lang="en-US" sz="4100" spc="-1" strike="noStrike">
                <a:solidFill>
                  <a:srgbClr val="ffffcc"/>
                </a:solidFill>
                <a:latin typeface="Calibri"/>
                <a:ea typeface="Calibri"/>
              </a:rPr>
              <a:t>SeqOccIn 2021</a:t>
            </a:r>
            <a:endParaRPr b="0" lang="en-US" sz="41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cc"/>
                </a:solidFill>
                <a:latin typeface="Calibri"/>
                <a:ea typeface="Calibri"/>
              </a:rPr>
              <a:t>Axis 1 – Diploid  Assembly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60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3300" spc="-1" strike="noStrike">
                <a:solidFill>
                  <a:srgbClr val="ffffcc"/>
                </a:solidFill>
                <a:latin typeface="Calibri"/>
                <a:ea typeface="Calibri"/>
              </a:rPr>
              <a:t>Andreea Dreau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3300" spc="-1" strike="noStrike">
                <a:solidFill>
                  <a:srgbClr val="ffffcc"/>
                </a:solidFill>
                <a:latin typeface="Calibri"/>
                <a:ea typeface="Calibri"/>
              </a:rPr>
              <a:t>Arnaud Di Franco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US" sz="3300" spc="-1" strike="noStrike">
                <a:solidFill>
                  <a:srgbClr val="ffffcc"/>
                </a:solidFill>
                <a:latin typeface="Calibri"/>
                <a:ea typeface="Calibri"/>
              </a:rPr>
              <a:t>Clément Birbes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33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Table 1"/>
          <p:cNvGraphicFramePr/>
          <p:nvPr/>
        </p:nvGraphicFramePr>
        <p:xfrm>
          <a:off x="909000" y="794880"/>
          <a:ext cx="7433640" cy="3957840"/>
        </p:xfrm>
        <a:graphic>
          <a:graphicData uri="http://schemas.openxmlformats.org/drawingml/2006/table">
            <a:tbl>
              <a:tblPr/>
              <a:tblGrid>
                <a:gridCol w="1486800"/>
                <a:gridCol w="1486800"/>
                <a:gridCol w="1486800"/>
                <a:gridCol w="1486800"/>
                <a:gridCol w="1486800"/>
              </a:tblGrid>
              <a:tr h="32436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Simple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DipAsm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Trio_Yak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37161 (Father)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gridSpan="4"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211 306 159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37162(Mother)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gridSpan="4"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190 003 623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hMerge="1"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1948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Hap1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68 127 607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65 177 035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75 122 750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67 672 898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Hap2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66 389 188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63 610 620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68 786 188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68 174 024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1948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Shared 37161 Hap1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15 644 523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16 224 181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159 521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12 513 350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Shared 37161 Hap2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17 557 070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16 076 371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33 337 798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21 004 304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Shared 37162 Hap1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18 411 760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16 179 561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34 054 852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21 078 367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b6d7a8"/>
                    </a:solidFill>
                  </a:tcPr>
                </a:tc>
              </a:tr>
              <a:tr h="324360"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Uniq Shared 37162 Hap2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15 409 073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15 693 869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116 586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 lIns="91080" rIns="91080" tIns="91080" bIns="9108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13 021 761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441" name="CustomShape 2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Assemblies - Kmer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Assemblies - Kmer - 100 Contigs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3" name="Google Shape;349;p51" descr=""/>
          <p:cNvPicPr/>
          <p:nvPr/>
        </p:nvPicPr>
        <p:blipFill>
          <a:blip r:embed="rId1"/>
          <a:stretch/>
        </p:blipFill>
        <p:spPr>
          <a:xfrm>
            <a:off x="4676040" y="2256480"/>
            <a:ext cx="4055760" cy="2821320"/>
          </a:xfrm>
          <a:prstGeom prst="rect">
            <a:avLst/>
          </a:prstGeom>
          <a:ln>
            <a:noFill/>
          </a:ln>
        </p:spPr>
      </p:pic>
      <p:graphicFrame>
        <p:nvGraphicFramePr>
          <p:cNvPr id="444" name="Table 2"/>
          <p:cNvGraphicFramePr/>
          <p:nvPr/>
        </p:nvGraphicFramePr>
        <p:xfrm>
          <a:off x="540360" y="854640"/>
          <a:ext cx="4484880" cy="972720"/>
        </p:xfrm>
        <a:graphic>
          <a:graphicData uri="http://schemas.openxmlformats.org/drawingml/2006/table">
            <a:tbl>
              <a:tblPr/>
              <a:tblGrid>
                <a:gridCol w="668520"/>
                <a:gridCol w="937440"/>
                <a:gridCol w="946800"/>
                <a:gridCol w="943920"/>
                <a:gridCol w="988560"/>
              </a:tblGrid>
              <a:tr h="32436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37161_Hap1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37161_Hap2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37162_Hap1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37162_Hap2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3002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199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3171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45" name="Table 3"/>
          <p:cNvGraphicFramePr/>
          <p:nvPr/>
        </p:nvGraphicFramePr>
        <p:xfrm>
          <a:off x="6084720" y="519480"/>
          <a:ext cx="2432880" cy="1621440"/>
        </p:xfrm>
        <a:graphic>
          <a:graphicData uri="http://schemas.openxmlformats.org/drawingml/2006/table">
            <a:tbl>
              <a:tblPr/>
              <a:tblGrid>
                <a:gridCol w="668520"/>
                <a:gridCol w="877320"/>
                <a:gridCol w="887400"/>
              </a:tblGrid>
              <a:tr h="32436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Majority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Minority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Ctg1-1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Ctg1-2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Ctg2-1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75%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25%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Ctg2-2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94%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6" name="CustomShape 4"/>
          <p:cNvSpPr/>
          <p:nvPr/>
        </p:nvSpPr>
        <p:spPr>
          <a:xfrm>
            <a:off x="5184000" y="1459080"/>
            <a:ext cx="760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47" name="Table 5"/>
          <p:cNvGraphicFramePr/>
          <p:nvPr/>
        </p:nvGraphicFramePr>
        <p:xfrm>
          <a:off x="619200" y="2572920"/>
          <a:ext cx="3037680" cy="1945800"/>
        </p:xfrm>
        <a:graphic>
          <a:graphicData uri="http://schemas.openxmlformats.org/drawingml/2006/table">
            <a:tbl>
              <a:tblPr/>
              <a:tblGrid>
                <a:gridCol w="747000"/>
                <a:gridCol w="627480"/>
                <a:gridCol w="533520"/>
                <a:gridCol w="507960"/>
                <a:gridCol w="622080"/>
              </a:tblGrid>
              <a:tr h="32436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Yak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SV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Simple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Min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Q1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0.74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Mediane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0,91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0,90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Q3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YAK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50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2.66 %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97.33 %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96.73 %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3.27 %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YAK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54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2.66 %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97.33 %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96.73 %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3.27 %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sp>
        <p:nvSpPr>
          <p:cNvPr id="456" name="TextShape 3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57" name="TextShape 4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YAK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60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2.66 %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97.33 %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96.73 %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3.27 %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pic>
        <p:nvPicPr>
          <p:cNvPr id="462" name="" descr=""/>
          <p:cNvPicPr/>
          <p:nvPr/>
        </p:nvPicPr>
        <p:blipFill>
          <a:blip r:embed="rId3"/>
          <a:stretch/>
        </p:blipFill>
        <p:spPr>
          <a:xfrm>
            <a:off x="5670000" y="2384280"/>
            <a:ext cx="3048840" cy="2286720"/>
          </a:xfrm>
          <a:prstGeom prst="rect">
            <a:avLst/>
          </a:prstGeom>
          <a:ln>
            <a:noFill/>
          </a:ln>
        </p:spPr>
      </p:pic>
      <p:sp>
        <p:nvSpPr>
          <p:cNvPr id="463" name="Line 3"/>
          <p:cNvSpPr/>
          <p:nvPr/>
        </p:nvSpPr>
        <p:spPr>
          <a:xfrm>
            <a:off x="5400000" y="1026000"/>
            <a:ext cx="648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4"/>
          <p:cNvSpPr/>
          <p:nvPr/>
        </p:nvSpPr>
        <p:spPr>
          <a:xfrm>
            <a:off x="5454000" y="1026000"/>
            <a:ext cx="2970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5"/>
          <p:cNvSpPr/>
          <p:nvPr/>
        </p:nvSpPr>
        <p:spPr>
          <a:xfrm>
            <a:off x="5400000" y="2700000"/>
            <a:ext cx="648000" cy="17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TextShape 6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7" name="TextShape 7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HiC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70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37.4 %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62.59 %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60.51 %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39.48 %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sp>
        <p:nvSpPr>
          <p:cNvPr id="472" name="TextShape 3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3" name="TextShape 4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HiC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76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37.4 %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62.59 %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60.51 %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39.48 %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pic>
        <p:nvPicPr>
          <p:cNvPr id="478" name="" descr=""/>
          <p:cNvPicPr/>
          <p:nvPr/>
        </p:nvPicPr>
        <p:blipFill>
          <a:blip r:embed="rId3"/>
          <a:stretch/>
        </p:blipFill>
        <p:spPr>
          <a:xfrm>
            <a:off x="5670000" y="2384280"/>
            <a:ext cx="3048840" cy="2286720"/>
          </a:xfrm>
          <a:prstGeom prst="rect">
            <a:avLst/>
          </a:prstGeom>
          <a:ln>
            <a:noFill/>
          </a:ln>
        </p:spPr>
      </p:pic>
      <p:sp>
        <p:nvSpPr>
          <p:cNvPr id="479" name="Line 3"/>
          <p:cNvSpPr/>
          <p:nvPr/>
        </p:nvSpPr>
        <p:spPr>
          <a:xfrm>
            <a:off x="5400000" y="1026000"/>
            <a:ext cx="648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Line 4"/>
          <p:cNvSpPr/>
          <p:nvPr/>
        </p:nvSpPr>
        <p:spPr>
          <a:xfrm>
            <a:off x="5454000" y="1026000"/>
            <a:ext cx="2970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Line 5"/>
          <p:cNvSpPr/>
          <p:nvPr/>
        </p:nvSpPr>
        <p:spPr>
          <a:xfrm>
            <a:off x="5400000" y="2700000"/>
            <a:ext cx="648000" cy="17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TextShape 6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3" name="TextShape 7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Simple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86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45.66 %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54.33 %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52.47 %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47.52 %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sp>
        <p:nvSpPr>
          <p:cNvPr id="488" name="TextShape 3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9" name="TextShape 4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Simple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492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45.66 %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54.33 %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52.47 %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47.52 %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3"/>
          <a:stretch/>
        </p:blipFill>
        <p:spPr>
          <a:xfrm>
            <a:off x="5670000" y="2384280"/>
            <a:ext cx="3048840" cy="2286720"/>
          </a:xfrm>
          <a:prstGeom prst="rect">
            <a:avLst/>
          </a:prstGeom>
          <a:ln>
            <a:noFill/>
          </a:ln>
        </p:spPr>
      </p:pic>
      <p:sp>
        <p:nvSpPr>
          <p:cNvPr id="495" name="Line 3"/>
          <p:cNvSpPr/>
          <p:nvPr/>
        </p:nvSpPr>
        <p:spPr>
          <a:xfrm>
            <a:off x="5400000" y="1026000"/>
            <a:ext cx="648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4"/>
          <p:cNvSpPr/>
          <p:nvPr/>
        </p:nvSpPr>
        <p:spPr>
          <a:xfrm>
            <a:off x="5454000" y="1026000"/>
            <a:ext cx="2970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5"/>
          <p:cNvSpPr/>
          <p:nvPr/>
        </p:nvSpPr>
        <p:spPr>
          <a:xfrm>
            <a:off x="5400000" y="2700000"/>
            <a:ext cx="648000" cy="17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TextShape 6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9" name="TextShape 7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612360" y="696600"/>
            <a:ext cx="8315280" cy="38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 diploid assembly is an assembly in which the maternal and paternal haplotypes are separated to create 2 sets of chromosomes.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Different methods exists to create a diploid assembly. </a:t>
            </a:r>
            <a:endParaRPr b="0" lang="en-US" sz="1800" spc="-1" strike="noStrike">
              <a:latin typeface="Arial"/>
            </a:endParaRPr>
          </a:p>
          <a:p>
            <a:pPr marL="685800" indent="-2790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Calibri"/>
              <a:buChar char="-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 Method using distant connection to separate haplotypes</a:t>
            </a:r>
            <a:endParaRPr b="0" lang="en-US" sz="1800" spc="-1" strike="noStrike">
              <a:latin typeface="Arial"/>
            </a:endParaRPr>
          </a:p>
          <a:p>
            <a:pPr marL="685800" indent="-279000">
              <a:lnSpc>
                <a:spcPct val="90000"/>
              </a:lnSpc>
              <a:buClr>
                <a:srgbClr val="000000"/>
              </a:buClr>
              <a:buFont typeface="Calibri"/>
              <a:buChar char="-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 Method resolving haplotype based on parental K-mer</a:t>
            </a:r>
            <a:endParaRPr b="0" lang="en-US" sz="1800" spc="-1" strike="noStrike">
              <a:latin typeface="Arial"/>
            </a:endParaRPr>
          </a:p>
          <a:p>
            <a:pPr marL="685800" indent="-279000">
              <a:lnSpc>
                <a:spcPct val="90000"/>
              </a:lnSpc>
              <a:buClr>
                <a:srgbClr val="000000"/>
              </a:buClr>
              <a:buFont typeface="Calibri"/>
              <a:buChar char="-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1 Method using long reads only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6" name="Google Shape;246;p42" descr=""/>
          <p:cNvPicPr/>
          <p:nvPr/>
        </p:nvPicPr>
        <p:blipFill>
          <a:blip r:embed="rId1"/>
          <a:stretch/>
        </p:blipFill>
        <p:spPr>
          <a:xfrm>
            <a:off x="568080" y="1588320"/>
            <a:ext cx="8315280" cy="17697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SV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502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47.87 %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52.12 %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48.24 %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51.75 %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sp>
        <p:nvSpPr>
          <p:cNvPr id="504" name="TextShape 3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5" name="TextShape 4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836640" y="13788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40000"/>
                </a:solidFill>
                <a:latin typeface="Arial"/>
                <a:ea typeface="Arial"/>
              </a:rPr>
              <a:t>Haplotype separation evaluation for all contigs -  SV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629640" y="1782000"/>
            <a:ext cx="3960000" cy="2970000"/>
          </a:xfrm>
          <a:prstGeom prst="rect">
            <a:avLst/>
          </a:prstGeom>
          <a:ln>
            <a:noFill/>
          </a:ln>
        </p:spPr>
      </p:pic>
      <p:sp>
        <p:nvSpPr>
          <p:cNvPr id="508" name="TextShape 2"/>
          <p:cNvSpPr txBox="1"/>
          <p:nvPr/>
        </p:nvSpPr>
        <p:spPr>
          <a:xfrm>
            <a:off x="593640" y="648000"/>
            <a:ext cx="3996000" cy="1617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Global (all contigs) % of specific k-mers intersection :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37161: 47.87 %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hap1 to 37162:  52.12 %</a:t>
            </a:r>
            <a:endParaRPr b="0" lang="en-US" sz="1500" spc="-1" strike="noStrike">
              <a:latin typeface="Arial"/>
            </a:endParaRPr>
          </a:p>
          <a:p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  <a:ea typeface="Noto Sans CJK SC Regular"/>
              </a:rPr>
              <a:t>- </a:t>
            </a:r>
            <a:r>
              <a:rPr b="0" lang="en-US" sz="1500" spc="-1" strike="noStrike">
                <a:latin typeface="Arial"/>
              </a:rPr>
              <a:t>37160 hap2 to 37161: 48.24 %</a:t>
            </a:r>
            <a:endParaRPr b="0" lang="en-US" sz="1500" spc="-1" strike="noStrike">
              <a:latin typeface="Arial"/>
            </a:endParaRPr>
          </a:p>
          <a:p>
            <a:r>
              <a:rPr b="0" lang="en-US" sz="1500" spc="-1" strike="noStrike">
                <a:latin typeface="Arial"/>
              </a:rPr>
              <a:t>- 37160 hap2 to 37162: 51.75 %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2"/>
          <a:stretch/>
        </p:blipFill>
        <p:spPr>
          <a:xfrm>
            <a:off x="4881240" y="650520"/>
            <a:ext cx="3164400" cy="2373480"/>
          </a:xfrm>
          <a:prstGeom prst="rect">
            <a:avLst/>
          </a:prstGeom>
          <a:ln>
            <a:noFill/>
          </a:ln>
        </p:spPr>
      </p:pic>
      <p:pic>
        <p:nvPicPr>
          <p:cNvPr id="510" name="" descr=""/>
          <p:cNvPicPr/>
          <p:nvPr/>
        </p:nvPicPr>
        <p:blipFill>
          <a:blip r:embed="rId3"/>
          <a:stretch/>
        </p:blipFill>
        <p:spPr>
          <a:xfrm>
            <a:off x="5670000" y="2384280"/>
            <a:ext cx="3048840" cy="2286720"/>
          </a:xfrm>
          <a:prstGeom prst="rect">
            <a:avLst/>
          </a:prstGeom>
          <a:ln>
            <a:noFill/>
          </a:ln>
        </p:spPr>
      </p:pic>
      <p:sp>
        <p:nvSpPr>
          <p:cNvPr id="511" name="Line 3"/>
          <p:cNvSpPr/>
          <p:nvPr/>
        </p:nvSpPr>
        <p:spPr>
          <a:xfrm>
            <a:off x="5400000" y="1026000"/>
            <a:ext cx="648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4"/>
          <p:cNvSpPr/>
          <p:nvPr/>
        </p:nvSpPr>
        <p:spPr>
          <a:xfrm>
            <a:off x="5454000" y="1026000"/>
            <a:ext cx="2970000" cy="1620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5"/>
          <p:cNvSpPr/>
          <p:nvPr/>
        </p:nvSpPr>
        <p:spPr>
          <a:xfrm>
            <a:off x="5400000" y="2700000"/>
            <a:ext cx="648000" cy="172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TextShape 6"/>
          <p:cNvSpPr txBox="1"/>
          <p:nvPr/>
        </p:nvSpPr>
        <p:spPr>
          <a:xfrm>
            <a:off x="1386720" y="1836000"/>
            <a:ext cx="31190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% values of specificity per contig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5" name="TextShape 7"/>
          <p:cNvSpPr txBox="1"/>
          <p:nvPr/>
        </p:nvSpPr>
        <p:spPr>
          <a:xfrm>
            <a:off x="4755960" y="668160"/>
            <a:ext cx="453024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% values of specificity per contig depending on the contig length</a:t>
            </a:r>
            <a:endParaRPr b="0" lang="en-US" sz="12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Hifiasm Diploid Assembly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1575000" y="1520280"/>
            <a:ext cx="1121040" cy="490680"/>
          </a:xfrm>
          <a:prstGeom prst="ellipse">
            <a:avLst/>
          </a:prstGeom>
          <a:solidFill>
            <a:srgbClr val="77bc65"/>
          </a:solidFill>
          <a:ln w="9360">
            <a:solidFill>
              <a:srgbClr val="1276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Offspring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 flipH="1">
            <a:off x="2129760" y="2026800"/>
            <a:ext cx="11520" cy="44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3faf4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1568880" y="2469960"/>
            <a:ext cx="1121040" cy="49068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HiFiasm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1" name="CustomShape 5"/>
          <p:cNvSpPr/>
          <p:nvPr/>
        </p:nvSpPr>
        <p:spPr>
          <a:xfrm>
            <a:off x="2128680" y="2961000"/>
            <a:ext cx="527040" cy="4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 flipH="1">
            <a:off x="1623960" y="2954160"/>
            <a:ext cx="495720" cy="4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>
            <a:off x="668880" y="3364920"/>
            <a:ext cx="1121040" cy="490680"/>
          </a:xfrm>
          <a:prstGeom prst="ellipse">
            <a:avLst/>
          </a:prstGeom>
          <a:solidFill>
            <a:srgbClr val="cfe7f5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2491920" y="3364920"/>
            <a:ext cx="1121040" cy="490680"/>
          </a:xfrm>
          <a:prstGeom prst="ellipse">
            <a:avLst/>
          </a:prstGeom>
          <a:solidFill>
            <a:srgbClr val="ffa6a6"/>
          </a:solidFill>
          <a:ln w="9360">
            <a:solidFill>
              <a:srgbClr val="ff6d6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85" name="CustomShape 9"/>
          <p:cNvSpPr/>
          <p:nvPr/>
        </p:nvSpPr>
        <p:spPr>
          <a:xfrm>
            <a:off x="612360" y="696600"/>
            <a:ext cx="831528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Produce diploid assembly using HiFi reads (long reads with low error rate) and separate haplotype with heterozygous regions informations.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Google Shape;260;p43" descr=""/>
          <p:cNvPicPr/>
          <p:nvPr/>
        </p:nvPicPr>
        <p:blipFill>
          <a:blip r:embed="rId1"/>
          <a:stretch/>
        </p:blipFill>
        <p:spPr>
          <a:xfrm>
            <a:off x="4083120" y="1813680"/>
            <a:ext cx="4774680" cy="2030400"/>
          </a:xfrm>
          <a:prstGeom prst="rect">
            <a:avLst/>
          </a:prstGeom>
          <a:ln>
            <a:noFill/>
          </a:ln>
        </p:spPr>
      </p:pic>
      <p:sp>
        <p:nvSpPr>
          <p:cNvPr id="387" name="CustomShape 10"/>
          <p:cNvSpPr/>
          <p:nvPr/>
        </p:nvSpPr>
        <p:spPr>
          <a:xfrm>
            <a:off x="612360" y="4089600"/>
            <a:ext cx="838404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This method produces chimeric assemblies due to the lack of information in some intra-chromosome areas but also between chromosomes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Long Reads phasing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9" name="Google Shape;267;p44" descr=""/>
          <p:cNvPicPr/>
          <p:nvPr/>
        </p:nvPicPr>
        <p:blipFill>
          <a:blip r:embed="rId1"/>
          <a:stretch/>
        </p:blipFill>
        <p:spPr>
          <a:xfrm>
            <a:off x="3874320" y="1055520"/>
            <a:ext cx="3247200" cy="303372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3945240" y="448920"/>
            <a:ext cx="5122080" cy="95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Protocol based on DipAsm proof of concept</a:t>
            </a:r>
            <a:r>
              <a:rPr b="1" lang="en-US" sz="15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i="1" lang="en-US" sz="900" spc="-1" strike="noStrike">
                <a:solidFill>
                  <a:srgbClr val="000000"/>
                </a:solidFill>
                <a:latin typeface="Calibri"/>
                <a:ea typeface="Calibri"/>
              </a:rPr>
              <a:t>(Garg et al. 2020)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and adapted for long reads only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6826680" y="2694960"/>
            <a:ext cx="382716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LongShot (HapCut2 ML)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826680" y="2972160"/>
            <a:ext cx="382716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HapCut2 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&amp;&amp; WhatsHap phase</a:t>
            </a:r>
            <a:r>
              <a:rPr b="0" lang="en-US" sz="1200" spc="-1" strike="noStrike">
                <a:solidFill>
                  <a:srgbClr val="ea4335"/>
                </a:solidFill>
                <a:latin typeface="Arial"/>
                <a:ea typeface="Arial"/>
              </a:rPr>
              <a:t>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6826680" y="3376080"/>
            <a:ext cx="382716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WhatsHap haplotag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5870520" y="2141640"/>
            <a:ext cx="10051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ea4335"/>
                </a:solidFill>
                <a:latin typeface="Arial"/>
                <a:ea typeface="Arial"/>
              </a:rPr>
              <a:t>(         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6826680" y="3656880"/>
            <a:ext cx="316836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Hifiasm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6" name="CustomShape 8"/>
          <p:cNvSpPr/>
          <p:nvPr/>
        </p:nvSpPr>
        <p:spPr>
          <a:xfrm>
            <a:off x="612360" y="448920"/>
            <a:ext cx="309924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 third way to separate haplotypes is through phasing, using SNPs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1" lang="en-US" sz="1800" spc="-1" strike="noStrike">
                <a:solidFill>
                  <a:srgbClr val="127622"/>
                </a:solidFill>
                <a:latin typeface="Calibri"/>
                <a:ea typeface="Calibri"/>
              </a:rPr>
              <a:t>+</a:t>
            </a:r>
            <a:endParaRPr b="0" lang="en-US" sz="1800" spc="-1" strike="noStrike">
              <a:latin typeface="Arial"/>
            </a:endParaRPr>
          </a:p>
          <a:p>
            <a:pPr marL="343080" indent="-253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No parental information needed</a:t>
            </a:r>
            <a:endParaRPr b="0" lang="en-US" sz="1400" spc="-1" strike="noStrike">
              <a:latin typeface="Arial"/>
            </a:endParaRPr>
          </a:p>
          <a:p>
            <a:pPr marL="343080" indent="-253800">
              <a:lnSpc>
                <a:spcPct val="90000"/>
              </a:lnSpc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No supplementary sequencing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0000"/>
                </a:solidFill>
                <a:latin typeface="Calibri"/>
                <a:ea typeface="Calibri"/>
              </a:rPr>
              <a:t>-</a:t>
            </a:r>
            <a:endParaRPr b="0" lang="en-US" sz="1400" spc="-1" strike="noStrike">
              <a:latin typeface="Arial"/>
            </a:endParaRPr>
          </a:p>
          <a:p>
            <a:pPr marL="343080" indent="-2538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Calibri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Affected by numerous factors</a:t>
            </a:r>
            <a:endParaRPr b="0" lang="en-US" sz="1400" spc="-1" strike="noStrike">
              <a:latin typeface="Arial"/>
            </a:endParaRPr>
          </a:p>
          <a:p>
            <a:pPr lvl="1" marL="685800" indent="-253800">
              <a:lnSpc>
                <a:spcPct val="90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SNP density</a:t>
            </a:r>
            <a:endParaRPr b="0" lang="en-US" sz="1400" spc="-1" strike="noStrike">
              <a:latin typeface="Arial"/>
            </a:endParaRPr>
          </a:p>
          <a:p>
            <a:pPr lvl="1" marL="685800" indent="-253800">
              <a:lnSpc>
                <a:spcPct val="90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Reads length distribution</a:t>
            </a:r>
            <a:endParaRPr b="0" lang="en-US" sz="1400" spc="-1" strike="noStrike">
              <a:latin typeface="Arial"/>
            </a:endParaRPr>
          </a:p>
          <a:p>
            <a:pPr lvl="1" marL="685800" indent="-253800">
              <a:lnSpc>
                <a:spcPct val="90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Reads quality</a:t>
            </a:r>
            <a:endParaRPr b="0" lang="en-US" sz="1400" spc="-1" strike="noStrike">
              <a:latin typeface="Arial"/>
            </a:endParaRPr>
          </a:p>
          <a:p>
            <a:pPr lvl="1" marL="685800" indent="-253800">
              <a:lnSpc>
                <a:spcPct val="90000"/>
              </a:lnSpc>
              <a:buClr>
                <a:srgbClr val="000000"/>
              </a:buClr>
              <a:buFont typeface="Calibri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...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Long reads are particularly useful as their size allow for large phased blocks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612360" y="4089600"/>
            <a:ext cx="838404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This method produces chimeric assemblies due to the lack of information in some intra-chromosome areas but also between chromosomes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753480" y="1465560"/>
            <a:ext cx="1121040" cy="490680"/>
          </a:xfrm>
          <a:prstGeom prst="ellipse">
            <a:avLst/>
          </a:prstGeom>
          <a:solidFill>
            <a:srgbClr val="77bc65"/>
          </a:solidFill>
          <a:ln w="9360">
            <a:solidFill>
              <a:srgbClr val="1276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Offspring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1313640" y="1972440"/>
            <a:ext cx="419040" cy="56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3faf4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3"/>
          <p:cNvSpPr/>
          <p:nvPr/>
        </p:nvSpPr>
        <p:spPr>
          <a:xfrm>
            <a:off x="1568880" y="2469960"/>
            <a:ext cx="1121040" cy="49068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HiFiasm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1" name="CustomShape 4"/>
          <p:cNvSpPr/>
          <p:nvPr/>
        </p:nvSpPr>
        <p:spPr>
          <a:xfrm>
            <a:off x="2128680" y="2961000"/>
            <a:ext cx="527040" cy="4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 flipH="1">
            <a:off x="1623960" y="2954160"/>
            <a:ext cx="495720" cy="4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"/>
          <p:cNvSpPr/>
          <p:nvPr/>
        </p:nvSpPr>
        <p:spPr>
          <a:xfrm>
            <a:off x="668880" y="3364920"/>
            <a:ext cx="1121040" cy="490680"/>
          </a:xfrm>
          <a:prstGeom prst="ellipse">
            <a:avLst/>
          </a:prstGeom>
          <a:solidFill>
            <a:srgbClr val="cfe7f5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2491920" y="3364920"/>
            <a:ext cx="1121040" cy="490680"/>
          </a:xfrm>
          <a:prstGeom prst="ellipse">
            <a:avLst/>
          </a:prstGeom>
          <a:solidFill>
            <a:srgbClr val="ffa6a6"/>
          </a:solidFill>
          <a:ln w="9360">
            <a:solidFill>
              <a:srgbClr val="ff6d6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Haplotype2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2373480" y="1465200"/>
            <a:ext cx="1121040" cy="490680"/>
          </a:xfrm>
          <a:prstGeom prst="ellipse">
            <a:avLst/>
          </a:prstGeom>
          <a:solidFill>
            <a:srgbClr val="77bc65"/>
          </a:solidFill>
          <a:ln w="9360">
            <a:solidFill>
              <a:srgbClr val="1276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Hi-C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Offspring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 flipH="1">
            <a:off x="2526120" y="1956240"/>
            <a:ext cx="412560" cy="58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3faf4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0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Hifiasm-HiC Diploid Assembly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>
            <a:off x="612360" y="696600"/>
            <a:ext cx="831528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Produce diploid assembly using HiFi reads (long reads with low error rate) and Hi-C connection information to separate haplotypes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9" name="Google Shape;291;p45" descr=""/>
          <p:cNvPicPr/>
          <p:nvPr/>
        </p:nvPicPr>
        <p:blipFill>
          <a:blip r:embed="rId1"/>
          <a:stretch/>
        </p:blipFill>
        <p:spPr>
          <a:xfrm>
            <a:off x="4083120" y="1813680"/>
            <a:ext cx="4774680" cy="2030400"/>
          </a:xfrm>
          <a:prstGeom prst="rect">
            <a:avLst/>
          </a:prstGeom>
          <a:ln>
            <a:noFill/>
          </a:ln>
        </p:spPr>
      </p:pic>
      <p:sp>
        <p:nvSpPr>
          <p:cNvPr id="410" name="CustomShape 12"/>
          <p:cNvSpPr/>
          <p:nvPr/>
        </p:nvSpPr>
        <p:spPr>
          <a:xfrm>
            <a:off x="612360" y="4089600"/>
            <a:ext cx="838404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This method produces chimeric assemblies due to the lack of Hi-C contact in some intra-chromosome areas but also between chromosomes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92560" y="1449000"/>
            <a:ext cx="1121040" cy="490680"/>
          </a:xfrm>
          <a:prstGeom prst="ellipse">
            <a:avLst/>
          </a:prstGeom>
          <a:solidFill>
            <a:srgbClr val="cfe7f5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Mother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Short reads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3360600" y="1476000"/>
            <a:ext cx="1121040" cy="490680"/>
          </a:xfrm>
          <a:prstGeom prst="ellipse">
            <a:avLst/>
          </a:prstGeom>
          <a:solidFill>
            <a:srgbClr val="ffa6a6"/>
          </a:solidFill>
          <a:ln w="9360">
            <a:solidFill>
              <a:srgbClr val="ff6d6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Father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Short reads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 flipH="1" rot="16200000">
            <a:off x="847800" y="2243520"/>
            <a:ext cx="60732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"/>
          <p:cNvSpPr/>
          <p:nvPr/>
        </p:nvSpPr>
        <p:spPr>
          <a:xfrm flipH="1" rot="16200000">
            <a:off x="3629520" y="2256840"/>
            <a:ext cx="579960" cy="360"/>
          </a:xfrm>
          <a:prstGeom prst="bentConnector3">
            <a:avLst>
              <a:gd name="adj1" fmla="val 49992"/>
            </a:avLst>
          </a:prstGeom>
          <a:noFill/>
          <a:ln w="38160">
            <a:solidFill>
              <a:srgbClr val="ff6d6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"/>
          <p:cNvSpPr/>
          <p:nvPr/>
        </p:nvSpPr>
        <p:spPr>
          <a:xfrm>
            <a:off x="592560" y="2520360"/>
            <a:ext cx="1121040" cy="490680"/>
          </a:xfrm>
          <a:prstGeom prst="ellipse">
            <a:avLst/>
          </a:prstGeom>
          <a:solidFill>
            <a:srgbClr val="cfe7f5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K-mer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Mother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3360600" y="2547360"/>
            <a:ext cx="1121040" cy="490680"/>
          </a:xfrm>
          <a:prstGeom prst="ellipse">
            <a:avLst/>
          </a:prstGeom>
          <a:solidFill>
            <a:srgbClr val="ffa6a6"/>
          </a:solidFill>
          <a:ln w="9360">
            <a:solidFill>
              <a:srgbClr val="ff6d6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K-mer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Father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1864800" y="2078640"/>
            <a:ext cx="1121040" cy="490680"/>
          </a:xfrm>
          <a:prstGeom prst="ellipse">
            <a:avLst/>
          </a:prstGeom>
          <a:solidFill>
            <a:srgbClr val="77bc65"/>
          </a:solidFill>
          <a:ln w="9360">
            <a:solidFill>
              <a:srgbClr val="1276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Offspring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1153080" y="3011400"/>
            <a:ext cx="716760" cy="29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9"/>
          <p:cNvSpPr/>
          <p:nvPr/>
        </p:nvSpPr>
        <p:spPr>
          <a:xfrm flipH="1">
            <a:off x="2991600" y="3038400"/>
            <a:ext cx="929520" cy="26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ff6d6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0"/>
          <p:cNvSpPr/>
          <p:nvPr/>
        </p:nvSpPr>
        <p:spPr>
          <a:xfrm>
            <a:off x="2428560" y="2569320"/>
            <a:ext cx="360" cy="51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3faf4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1"/>
          <p:cNvSpPr/>
          <p:nvPr/>
        </p:nvSpPr>
        <p:spPr>
          <a:xfrm>
            <a:off x="1870200" y="3083040"/>
            <a:ext cx="1121040" cy="490680"/>
          </a:xfrm>
          <a:prstGeom prst="ellipse">
            <a:avLst/>
          </a:prstGeom>
          <a:solidFill>
            <a:srgbClr val="dddddd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HiFiasm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2" name="CustomShape 12"/>
          <p:cNvSpPr/>
          <p:nvPr/>
        </p:nvSpPr>
        <p:spPr>
          <a:xfrm>
            <a:off x="2431080" y="3574080"/>
            <a:ext cx="526320" cy="4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3"/>
          <p:cNvSpPr/>
          <p:nvPr/>
        </p:nvSpPr>
        <p:spPr>
          <a:xfrm flipH="1">
            <a:off x="1925280" y="3567240"/>
            <a:ext cx="495720" cy="4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4"/>
          <p:cNvSpPr/>
          <p:nvPr/>
        </p:nvSpPr>
        <p:spPr>
          <a:xfrm>
            <a:off x="970200" y="3978000"/>
            <a:ext cx="1121040" cy="490680"/>
          </a:xfrm>
          <a:prstGeom prst="ellipse">
            <a:avLst/>
          </a:prstGeom>
          <a:solidFill>
            <a:srgbClr val="cfe7f5"/>
          </a:solidFill>
          <a:ln w="93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Mother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5" name="CustomShape 15"/>
          <p:cNvSpPr/>
          <p:nvPr/>
        </p:nvSpPr>
        <p:spPr>
          <a:xfrm>
            <a:off x="2793240" y="3978000"/>
            <a:ext cx="1121040" cy="490680"/>
          </a:xfrm>
          <a:prstGeom prst="ellipse">
            <a:avLst/>
          </a:prstGeom>
          <a:solidFill>
            <a:srgbClr val="ffa6a6"/>
          </a:solidFill>
          <a:ln w="9360">
            <a:solidFill>
              <a:srgbClr val="ff6d6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Father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Haplotype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26" name="CustomShape 16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Hifiasm-Kmer Diploid Assembly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7" name="CustomShape 17"/>
          <p:cNvSpPr/>
          <p:nvPr/>
        </p:nvSpPr>
        <p:spPr>
          <a:xfrm>
            <a:off x="612360" y="696600"/>
            <a:ext cx="8315280" cy="65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Produce diploid assembly using HiFi reads (long reads with low error rate) and parental short reads to separate haplotypes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8" name="Google Shape;314;p46" descr=""/>
          <p:cNvPicPr/>
          <p:nvPr/>
        </p:nvPicPr>
        <p:blipFill>
          <a:blip r:embed="rId1"/>
          <a:stretch/>
        </p:blipFill>
        <p:spPr>
          <a:xfrm>
            <a:off x="4641480" y="1809000"/>
            <a:ext cx="4418280" cy="1496880"/>
          </a:xfrm>
          <a:prstGeom prst="rect">
            <a:avLst/>
          </a:prstGeom>
          <a:ln>
            <a:noFill/>
          </a:ln>
        </p:spPr>
      </p:pic>
      <p:sp>
        <p:nvSpPr>
          <p:cNvPr id="429" name="CustomShape 18"/>
          <p:cNvSpPr/>
          <p:nvPr/>
        </p:nvSpPr>
        <p:spPr>
          <a:xfrm>
            <a:off x="4641480" y="3679560"/>
            <a:ext cx="4354920" cy="11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This method produces better diploid assemblies with fewer haplotyping errors through the use of parental kmers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Table 1"/>
          <p:cNvGraphicFramePr/>
          <p:nvPr/>
        </p:nvGraphicFramePr>
        <p:xfrm>
          <a:off x="475920" y="1369080"/>
          <a:ext cx="8597880" cy="3008880"/>
        </p:xfrm>
        <a:graphic>
          <a:graphicData uri="http://schemas.openxmlformats.org/drawingml/2006/table">
            <a:tbl>
              <a:tblPr/>
              <a:tblGrid>
                <a:gridCol w="797760"/>
                <a:gridCol w="708840"/>
                <a:gridCol w="708840"/>
                <a:gridCol w="708840"/>
                <a:gridCol w="708840"/>
                <a:gridCol w="708840"/>
                <a:gridCol w="708840"/>
                <a:gridCol w="708840"/>
                <a:gridCol w="708840"/>
                <a:gridCol w="708840"/>
                <a:gridCol w="708840"/>
                <a:gridCol w="712080"/>
              </a:tblGrid>
              <a:tr h="33228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Données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 gridSpan="3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CCS_Haplotag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CCS_Haplotag_Split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CCS/HiC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CCS_Yak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3228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Quantité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 gridSpan="3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31X+28X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31X+2x80X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3228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Assembleur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 gridSpan="3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Hifiasm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Hifiasm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Hifiasm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Hifiasm_HiC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Hifiasm_Yak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32280">
                <a:tc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Consensus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Hap2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  <a:tr h="33696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Number of contigs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1 444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2 173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2 241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2 582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2 701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3 773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3 009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2 658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2 136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2 871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2 300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  <a:tr h="33696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 size (Gb)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3.244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3.175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3.087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3.214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3.208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3.455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3 .61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3.078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3.184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  <a:tr h="33696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Longest contigs (Mb)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158.4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158.4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132.5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158.3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158.6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159.2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  <a:tr h="33696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N50 contigs length (Mb)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84.1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73.6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80.6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43.1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46.2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63.2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68.5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80.1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71.6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71.6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69.1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  <a:tr h="33192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BUSCO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C:95.9%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C:95.7%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C:95.9%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C:95.4%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C:95.5%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C:95.8%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C:95.7%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C:95.7%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C:95.8%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C:95.8%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0" lang="en-US" sz="10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C:95.3%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431" name="CustomShape 2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Assemblies Statistics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Assemblies - Yak.trioeval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3" name="Google Shape;327;p48" descr=""/>
          <p:cNvPicPr/>
          <p:nvPr/>
        </p:nvPicPr>
        <p:blipFill>
          <a:blip r:embed="rId1"/>
          <a:srcRect l="0" t="46450" r="0" b="0"/>
          <a:stretch/>
        </p:blipFill>
        <p:spPr>
          <a:xfrm>
            <a:off x="452880" y="1262880"/>
            <a:ext cx="4207680" cy="687240"/>
          </a:xfrm>
          <a:prstGeom prst="rect">
            <a:avLst/>
          </a:prstGeom>
          <a:ln>
            <a:noFill/>
          </a:ln>
        </p:spPr>
      </p:pic>
      <p:pic>
        <p:nvPicPr>
          <p:cNvPr id="434" name="Google Shape;328;p48" descr=""/>
          <p:cNvPicPr/>
          <p:nvPr/>
        </p:nvPicPr>
        <p:blipFill>
          <a:blip r:embed="rId2"/>
          <a:stretch/>
        </p:blipFill>
        <p:spPr>
          <a:xfrm>
            <a:off x="4823640" y="839880"/>
            <a:ext cx="4255560" cy="1533240"/>
          </a:xfrm>
          <a:prstGeom prst="rect">
            <a:avLst/>
          </a:prstGeom>
          <a:ln>
            <a:noFill/>
          </a:ln>
        </p:spPr>
      </p:pic>
      <p:graphicFrame>
        <p:nvGraphicFramePr>
          <p:cNvPr id="435" name="Table 2"/>
          <p:cNvGraphicFramePr/>
          <p:nvPr/>
        </p:nvGraphicFramePr>
        <p:xfrm>
          <a:off x="772200" y="2654640"/>
          <a:ext cx="7688880" cy="1911240"/>
        </p:xfrm>
        <a:graphic>
          <a:graphicData uri="http://schemas.openxmlformats.org/drawingml/2006/table">
            <a:tbl>
              <a:tblPr/>
              <a:tblGrid>
                <a:gridCol w="1770120"/>
                <a:gridCol w="1479600"/>
                <a:gridCol w="1479600"/>
                <a:gridCol w="1479600"/>
                <a:gridCol w="1480320"/>
              </a:tblGrid>
              <a:tr h="382320">
                <a:tc>
                  <a:tcPr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Yak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HiC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SV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Simple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Switch Hap1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0.028582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0.030709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0.026726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0.027277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Switch Hap2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0.026800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0.024790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0.026206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0.028217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Hamming Hap1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0.027533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0.035184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0.351140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0.376557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Hamming Hap2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0.028670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0.023762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0.349655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0.383939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36" name="Google Shape;330;p48" descr=""/>
          <p:cNvPicPr/>
          <p:nvPr/>
        </p:nvPicPr>
        <p:blipFill>
          <a:blip r:embed="rId3"/>
          <a:srcRect l="0" t="0" r="73302" b="69473"/>
          <a:stretch/>
        </p:blipFill>
        <p:spPr>
          <a:xfrm>
            <a:off x="487800" y="856440"/>
            <a:ext cx="1163880" cy="4060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837000" y="138240"/>
            <a:ext cx="7559640" cy="8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7680" rIns="67680" tIns="33840" bIns="3384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a40000"/>
                </a:solidFill>
                <a:uFillTx/>
                <a:latin typeface="Arial"/>
                <a:ea typeface="Arial"/>
              </a:rPr>
              <a:t>Diploid Assemblies - Kmer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612360" y="736920"/>
            <a:ext cx="8384040" cy="183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1480" rIns="51480" tIns="25560" bIns="25560"/>
          <a:p>
            <a:pPr>
              <a:lnSpc>
                <a:spcPct val="115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Are produced haplotypes well-separated 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Protocol based on k-mer to assess the haplotyping quality:</a:t>
            </a:r>
            <a:endParaRPr b="0" lang="en-US" sz="1800" spc="-1" strike="noStrike"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Extract a list of all k-mers from parental reads (Reads_M and Reads_F) and assembled haplotypes (Hap1 and Hap2)</a:t>
            </a:r>
            <a:endParaRPr b="0" lang="en-US" sz="1600" spc="-1" strike="noStrike"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Extract unique k-mers from Reads_M, Reads_F, Hap1 and Hap2</a:t>
            </a:r>
            <a:endParaRPr b="0" lang="en-US" sz="1600" spc="-1" strike="noStrike">
              <a:latin typeface="Arial"/>
            </a:endParaRPr>
          </a:p>
          <a:p>
            <a:pPr marL="914400" indent="-329760">
              <a:lnSpc>
                <a:spcPct val="115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Compare Shared Unique k-mers between each pair Reads-Hap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439" name="Google Shape;337;p49" descr=""/>
          <p:cNvPicPr/>
          <p:nvPr/>
        </p:nvPicPr>
        <p:blipFill>
          <a:blip r:embed="rId1"/>
          <a:stretch/>
        </p:blipFill>
        <p:spPr>
          <a:xfrm>
            <a:off x="2278440" y="2639880"/>
            <a:ext cx="4677120" cy="21470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2022-03-31T15:05:56Z</dcterms:modified>
  <cp:revision>1</cp:revision>
  <dc:subject/>
  <dc:title/>
</cp:coreProperties>
</file>